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  <p:sldId id="286" r:id="rId4"/>
    <p:sldId id="285" r:id="rId5"/>
    <p:sldId id="287" r:id="rId6"/>
    <p:sldId id="270" r:id="rId7"/>
    <p:sldId id="300" r:id="rId8"/>
    <p:sldId id="276" r:id="rId9"/>
    <p:sldId id="288" r:id="rId10"/>
    <p:sldId id="290" r:id="rId11"/>
    <p:sldId id="291" r:id="rId12"/>
    <p:sldId id="293" r:id="rId13"/>
    <p:sldId id="294" r:id="rId14"/>
    <p:sldId id="298" r:id="rId15"/>
    <p:sldId id="292" r:id="rId16"/>
    <p:sldId id="296" r:id="rId17"/>
    <p:sldId id="301" r:id="rId18"/>
    <p:sldId id="297" r:id="rId19"/>
    <p:sldId id="284" r:id="rId2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61E"/>
    <a:srgbClr val="77B550"/>
    <a:srgbClr val="1D5329"/>
    <a:srgbClr val="56C56D"/>
    <a:srgbClr val="207264"/>
    <a:srgbClr val="2B9987"/>
    <a:srgbClr val="57D0BD"/>
    <a:srgbClr val="7A0000"/>
    <a:srgbClr val="C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DC008-D289-4486-A7F9-43AF9BF9972C}" type="doc">
      <dgm:prSet loTypeId="urn:microsoft.com/office/officeart/2005/8/layout/hList2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04E4B-09DE-4411-BBF4-537E03616CA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glow rad="127000">
                  <a:srgbClr val="00B050"/>
                </a:glow>
              </a:effectLst>
            </a:rPr>
            <a:t>Rewards</a:t>
          </a:r>
        </a:p>
      </dgm:t>
    </dgm:pt>
    <dgm:pt modelId="{0C5EA423-212E-45B8-A13C-B82E7A19925A}" type="parTrans" cxnId="{21404C59-7034-43E2-A62B-283660D6A7AB}">
      <dgm:prSet/>
      <dgm:spPr/>
      <dgm:t>
        <a:bodyPr/>
        <a:lstStyle/>
        <a:p>
          <a:endParaRPr lang="en-US"/>
        </a:p>
      </dgm:t>
    </dgm:pt>
    <dgm:pt modelId="{C14AA1E2-A232-4B24-84C9-FE4597A406FB}" type="sibTrans" cxnId="{21404C59-7034-43E2-A62B-283660D6A7AB}">
      <dgm:prSet/>
      <dgm:spPr/>
      <dgm:t>
        <a:bodyPr/>
        <a:lstStyle/>
        <a:p>
          <a:endParaRPr lang="en-US"/>
        </a:p>
      </dgm:t>
    </dgm:pt>
    <dgm:pt modelId="{4BD0247E-3A25-4D96-8C03-02452AC31C39}">
      <dgm:prSet/>
      <dgm:spPr>
        <a:gradFill rotWithShape="0">
          <a:gsLst>
            <a:gs pos="90000">
              <a:srgbClr val="92D050"/>
            </a:gs>
            <a:gs pos="100000">
              <a:schemeClr val="accent6">
                <a:lumMod val="75000"/>
              </a:schemeClr>
            </a:gs>
            <a:gs pos="0">
              <a:schemeClr val="bg1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KG Blank Space Solid" panose="02000000000000000000" pitchFamily="2" charset="0"/>
            </a:rPr>
            <a:t>Verbal Praise</a:t>
          </a:r>
        </a:p>
      </dgm:t>
    </dgm:pt>
    <dgm:pt modelId="{AF889B19-D837-4481-849C-7AF428A6DC88}" type="parTrans" cxnId="{70142145-A569-403D-9557-59FB4801A338}">
      <dgm:prSet/>
      <dgm:spPr/>
      <dgm:t>
        <a:bodyPr/>
        <a:lstStyle/>
        <a:p>
          <a:endParaRPr lang="en-US"/>
        </a:p>
      </dgm:t>
    </dgm:pt>
    <dgm:pt modelId="{BE70C23F-8991-4155-A4A1-C7BAE43C53F2}" type="sibTrans" cxnId="{70142145-A569-403D-9557-59FB4801A338}">
      <dgm:prSet/>
      <dgm:spPr/>
      <dgm:t>
        <a:bodyPr/>
        <a:lstStyle/>
        <a:p>
          <a:endParaRPr lang="en-US"/>
        </a:p>
      </dgm:t>
    </dgm:pt>
    <dgm:pt modelId="{B53DAC20-2C2A-4557-B50B-C4C036FF0F13}">
      <dgm:prSet/>
      <dgm:spPr>
        <a:gradFill rotWithShape="0">
          <a:gsLst>
            <a:gs pos="90000">
              <a:srgbClr val="92D050"/>
            </a:gs>
            <a:gs pos="100000">
              <a:schemeClr val="accent6">
                <a:lumMod val="75000"/>
              </a:schemeClr>
            </a:gs>
            <a:gs pos="0">
              <a:schemeClr val="bg1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KG Blank Space Solid" panose="02000000000000000000" pitchFamily="2" charset="0"/>
            </a:rPr>
            <a:t>Class Rewards</a:t>
          </a:r>
        </a:p>
      </dgm:t>
    </dgm:pt>
    <dgm:pt modelId="{8EA3E751-360D-4718-92B2-54C4678F6976}" type="parTrans" cxnId="{18C986AC-D56E-4348-92B8-A84A8CFB6572}">
      <dgm:prSet/>
      <dgm:spPr/>
      <dgm:t>
        <a:bodyPr/>
        <a:lstStyle/>
        <a:p>
          <a:endParaRPr lang="en-US"/>
        </a:p>
      </dgm:t>
    </dgm:pt>
    <dgm:pt modelId="{114D6256-4FA7-4B18-92B1-A5B801558076}" type="sibTrans" cxnId="{18C986AC-D56E-4348-92B8-A84A8CFB6572}">
      <dgm:prSet/>
      <dgm:spPr/>
      <dgm:t>
        <a:bodyPr/>
        <a:lstStyle/>
        <a:p>
          <a:endParaRPr lang="en-US"/>
        </a:p>
      </dgm:t>
    </dgm:pt>
    <dgm:pt modelId="{A2C13228-F2C2-4D77-A511-95E59742A035}">
      <dgm:prSet/>
      <dgm:spPr>
        <a:gradFill rotWithShape="0">
          <a:gsLst>
            <a:gs pos="90000">
              <a:srgbClr val="92D050"/>
            </a:gs>
            <a:gs pos="100000">
              <a:schemeClr val="accent6">
                <a:lumMod val="75000"/>
              </a:schemeClr>
            </a:gs>
            <a:gs pos="0">
              <a:schemeClr val="bg1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KG Blank Space Solid" panose="02000000000000000000" pitchFamily="2" charset="0"/>
            </a:rPr>
            <a:t>Group Rewards</a:t>
          </a:r>
        </a:p>
      </dgm:t>
    </dgm:pt>
    <dgm:pt modelId="{D64FB1B4-E989-4717-BCA0-032B29021107}" type="parTrans" cxnId="{09F73C6B-6E70-4A34-B473-7D146E288D0A}">
      <dgm:prSet/>
      <dgm:spPr/>
      <dgm:t>
        <a:bodyPr/>
        <a:lstStyle/>
        <a:p>
          <a:endParaRPr lang="en-US"/>
        </a:p>
      </dgm:t>
    </dgm:pt>
    <dgm:pt modelId="{1D593227-9B00-4985-9FB1-CAF24C503A60}" type="sibTrans" cxnId="{09F73C6B-6E70-4A34-B473-7D146E288D0A}">
      <dgm:prSet/>
      <dgm:spPr/>
      <dgm:t>
        <a:bodyPr/>
        <a:lstStyle/>
        <a:p>
          <a:endParaRPr lang="en-US"/>
        </a:p>
      </dgm:t>
    </dgm:pt>
    <dgm:pt modelId="{5F73780F-BE97-4D78-9B95-F0D11FF473E6}">
      <dgm:prSet/>
      <dgm:spPr>
        <a:gradFill rotWithShape="0">
          <a:gsLst>
            <a:gs pos="90000">
              <a:srgbClr val="92D050"/>
            </a:gs>
            <a:gs pos="100000">
              <a:schemeClr val="accent6">
                <a:lumMod val="75000"/>
              </a:schemeClr>
            </a:gs>
            <a:gs pos="0">
              <a:schemeClr val="bg1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KG Blank Space Solid" panose="02000000000000000000" pitchFamily="2" charset="0"/>
            </a:rPr>
            <a:t>Stickers</a:t>
          </a:r>
        </a:p>
      </dgm:t>
    </dgm:pt>
    <dgm:pt modelId="{60D5D6AD-183C-4C28-8636-8C5F4D519079}" type="parTrans" cxnId="{5AFCE656-30C8-4A38-81B8-18CEDDF65A12}">
      <dgm:prSet/>
      <dgm:spPr/>
      <dgm:t>
        <a:bodyPr/>
        <a:lstStyle/>
        <a:p>
          <a:endParaRPr lang="en-US"/>
        </a:p>
      </dgm:t>
    </dgm:pt>
    <dgm:pt modelId="{A7F2B5B1-44BD-4CF7-B345-0DC8F07C17E7}" type="sibTrans" cxnId="{5AFCE656-30C8-4A38-81B8-18CEDDF65A12}">
      <dgm:prSet/>
      <dgm:spPr/>
      <dgm:t>
        <a:bodyPr/>
        <a:lstStyle/>
        <a:p>
          <a:endParaRPr lang="en-US"/>
        </a:p>
      </dgm:t>
    </dgm:pt>
    <dgm:pt modelId="{6FCB09F0-FFE9-4A14-8C57-D0F5FE8AE66B}">
      <dgm:prSet/>
      <dgm:spPr>
        <a:gradFill rotWithShape="0">
          <a:gsLst>
            <a:gs pos="90000">
              <a:srgbClr val="92D050"/>
            </a:gs>
            <a:gs pos="100000">
              <a:schemeClr val="accent6">
                <a:lumMod val="75000"/>
              </a:schemeClr>
            </a:gs>
            <a:gs pos="0">
              <a:schemeClr val="bg1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KG Blank Space Solid" panose="02000000000000000000" pitchFamily="2" charset="0"/>
            </a:rPr>
            <a:t>Leaders of the Pride tickets</a:t>
          </a:r>
        </a:p>
      </dgm:t>
    </dgm:pt>
    <dgm:pt modelId="{5EE49661-3445-45C1-A1EA-C021FFD6E82F}" type="parTrans" cxnId="{32EC10C5-77CD-4BDC-B5CD-56B188449269}">
      <dgm:prSet/>
      <dgm:spPr/>
      <dgm:t>
        <a:bodyPr/>
        <a:lstStyle/>
        <a:p>
          <a:endParaRPr lang="en-US"/>
        </a:p>
      </dgm:t>
    </dgm:pt>
    <dgm:pt modelId="{0B9B136F-71B2-4968-945C-B9129F0A26FA}" type="sibTrans" cxnId="{32EC10C5-77CD-4BDC-B5CD-56B188449269}">
      <dgm:prSet/>
      <dgm:spPr/>
      <dgm:t>
        <a:bodyPr/>
        <a:lstStyle/>
        <a:p>
          <a:endParaRPr lang="en-US"/>
        </a:p>
      </dgm:t>
    </dgm:pt>
    <dgm:pt modelId="{FCD473B2-386E-4B1B-A79E-A8C5721A42E1}" type="pres">
      <dgm:prSet presAssocID="{F17DC008-D289-4486-A7F9-43AF9BF9972C}" presName="linearFlow" presStyleCnt="0">
        <dgm:presLayoutVars>
          <dgm:dir/>
          <dgm:animLvl val="lvl"/>
          <dgm:resizeHandles/>
        </dgm:presLayoutVars>
      </dgm:prSet>
      <dgm:spPr/>
    </dgm:pt>
    <dgm:pt modelId="{056380B0-89B0-4EC3-81DE-E6716C09FE47}" type="pres">
      <dgm:prSet presAssocID="{52504E4B-09DE-4411-BBF4-537E03616CA6}" presName="compositeNode" presStyleCnt="0">
        <dgm:presLayoutVars>
          <dgm:bulletEnabled val="1"/>
        </dgm:presLayoutVars>
      </dgm:prSet>
      <dgm:spPr/>
    </dgm:pt>
    <dgm:pt modelId="{B8BE936D-4F27-49FD-B1FA-EFFA3947BA7B}" type="pres">
      <dgm:prSet presAssocID="{52504E4B-09DE-4411-BBF4-537E03616CA6}" presName="image" presStyleLbl="f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26E3AB34-77BD-4B27-9E85-268DFA203585}" type="pres">
      <dgm:prSet presAssocID="{52504E4B-09DE-4411-BBF4-537E03616CA6}" presName="childNode" presStyleLbl="node1" presStyleIdx="0" presStyleCnt="1">
        <dgm:presLayoutVars>
          <dgm:bulletEnabled val="1"/>
        </dgm:presLayoutVars>
      </dgm:prSet>
      <dgm:spPr/>
    </dgm:pt>
    <dgm:pt modelId="{1DB88FAA-4986-42A7-BF46-90BFF3B3C626}" type="pres">
      <dgm:prSet presAssocID="{52504E4B-09DE-4411-BBF4-537E03616CA6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C48B5D1A-8B3C-4927-972F-2156836B40F9}" type="presOf" srcId="{4BD0247E-3A25-4D96-8C03-02452AC31C39}" destId="{26E3AB34-77BD-4B27-9E85-268DFA203585}" srcOrd="0" destOrd="0" presId="urn:microsoft.com/office/officeart/2005/8/layout/hList2"/>
    <dgm:cxn modelId="{851CFD34-B09E-49E0-A42B-87CFAEBE1698}" type="presOf" srcId="{B53DAC20-2C2A-4557-B50B-C4C036FF0F13}" destId="{26E3AB34-77BD-4B27-9E85-268DFA203585}" srcOrd="0" destOrd="1" presId="urn:microsoft.com/office/officeart/2005/8/layout/hList2"/>
    <dgm:cxn modelId="{70142145-A569-403D-9557-59FB4801A338}" srcId="{52504E4B-09DE-4411-BBF4-537E03616CA6}" destId="{4BD0247E-3A25-4D96-8C03-02452AC31C39}" srcOrd="0" destOrd="0" parTransId="{AF889B19-D837-4481-849C-7AF428A6DC88}" sibTransId="{BE70C23F-8991-4155-A4A1-C7BAE43C53F2}"/>
    <dgm:cxn modelId="{09F73C6B-6E70-4A34-B473-7D146E288D0A}" srcId="{52504E4B-09DE-4411-BBF4-537E03616CA6}" destId="{A2C13228-F2C2-4D77-A511-95E59742A035}" srcOrd="2" destOrd="0" parTransId="{D64FB1B4-E989-4717-BCA0-032B29021107}" sibTransId="{1D593227-9B00-4985-9FB1-CAF24C503A60}"/>
    <dgm:cxn modelId="{A874CF4E-CDCC-4A51-9933-79661009D883}" type="presOf" srcId="{5F73780F-BE97-4D78-9B95-F0D11FF473E6}" destId="{26E3AB34-77BD-4B27-9E85-268DFA203585}" srcOrd="0" destOrd="3" presId="urn:microsoft.com/office/officeart/2005/8/layout/hList2"/>
    <dgm:cxn modelId="{5AFCE656-30C8-4A38-81B8-18CEDDF65A12}" srcId="{52504E4B-09DE-4411-BBF4-537E03616CA6}" destId="{5F73780F-BE97-4D78-9B95-F0D11FF473E6}" srcOrd="3" destOrd="0" parTransId="{60D5D6AD-183C-4C28-8636-8C5F4D519079}" sibTransId="{A7F2B5B1-44BD-4CF7-B345-0DC8F07C17E7}"/>
    <dgm:cxn modelId="{21404C59-7034-43E2-A62B-283660D6A7AB}" srcId="{F17DC008-D289-4486-A7F9-43AF9BF9972C}" destId="{52504E4B-09DE-4411-BBF4-537E03616CA6}" srcOrd="0" destOrd="0" parTransId="{0C5EA423-212E-45B8-A13C-B82E7A19925A}" sibTransId="{C14AA1E2-A232-4B24-84C9-FE4597A406FB}"/>
    <dgm:cxn modelId="{BE189387-936C-4C71-AB4C-229ABBE38B3F}" type="presOf" srcId="{A2C13228-F2C2-4D77-A511-95E59742A035}" destId="{26E3AB34-77BD-4B27-9E85-268DFA203585}" srcOrd="0" destOrd="2" presId="urn:microsoft.com/office/officeart/2005/8/layout/hList2"/>
    <dgm:cxn modelId="{18C986AC-D56E-4348-92B8-A84A8CFB6572}" srcId="{52504E4B-09DE-4411-BBF4-537E03616CA6}" destId="{B53DAC20-2C2A-4557-B50B-C4C036FF0F13}" srcOrd="1" destOrd="0" parTransId="{8EA3E751-360D-4718-92B2-54C4678F6976}" sibTransId="{114D6256-4FA7-4B18-92B1-A5B801558076}"/>
    <dgm:cxn modelId="{CAF9E9AF-B6B9-4DA6-89C0-B736701D3F23}" type="presOf" srcId="{F17DC008-D289-4486-A7F9-43AF9BF9972C}" destId="{FCD473B2-386E-4B1B-A79E-A8C5721A42E1}" srcOrd="0" destOrd="0" presId="urn:microsoft.com/office/officeart/2005/8/layout/hList2"/>
    <dgm:cxn modelId="{E6B8CCB1-101B-433E-8A0E-FB0E1E160D40}" type="presOf" srcId="{52504E4B-09DE-4411-BBF4-537E03616CA6}" destId="{1DB88FAA-4986-42A7-BF46-90BFF3B3C626}" srcOrd="0" destOrd="0" presId="urn:microsoft.com/office/officeart/2005/8/layout/hList2"/>
    <dgm:cxn modelId="{32EC10C5-77CD-4BDC-B5CD-56B188449269}" srcId="{52504E4B-09DE-4411-BBF4-537E03616CA6}" destId="{6FCB09F0-FFE9-4A14-8C57-D0F5FE8AE66B}" srcOrd="4" destOrd="0" parTransId="{5EE49661-3445-45C1-A1EA-C021FFD6E82F}" sibTransId="{0B9B136F-71B2-4968-945C-B9129F0A26FA}"/>
    <dgm:cxn modelId="{4767C4C5-537B-4069-AB87-42CFEACAD7E4}" type="presOf" srcId="{6FCB09F0-FFE9-4A14-8C57-D0F5FE8AE66B}" destId="{26E3AB34-77BD-4B27-9E85-268DFA203585}" srcOrd="0" destOrd="4" presId="urn:microsoft.com/office/officeart/2005/8/layout/hList2"/>
    <dgm:cxn modelId="{68ECCFAC-F0F8-4E93-A43B-31075EE7CA2F}" type="presParOf" srcId="{FCD473B2-386E-4B1B-A79E-A8C5721A42E1}" destId="{056380B0-89B0-4EC3-81DE-E6716C09FE47}" srcOrd="0" destOrd="0" presId="urn:microsoft.com/office/officeart/2005/8/layout/hList2"/>
    <dgm:cxn modelId="{2B1772EB-A6B2-41CB-A358-6ABBB55FE92A}" type="presParOf" srcId="{056380B0-89B0-4EC3-81DE-E6716C09FE47}" destId="{B8BE936D-4F27-49FD-B1FA-EFFA3947BA7B}" srcOrd="0" destOrd="0" presId="urn:microsoft.com/office/officeart/2005/8/layout/hList2"/>
    <dgm:cxn modelId="{FE28407B-2B93-4F80-9B1D-E7D52DDD430D}" type="presParOf" srcId="{056380B0-89B0-4EC3-81DE-E6716C09FE47}" destId="{26E3AB34-77BD-4B27-9E85-268DFA203585}" srcOrd="1" destOrd="0" presId="urn:microsoft.com/office/officeart/2005/8/layout/hList2"/>
    <dgm:cxn modelId="{88A3574E-8C73-46FA-99A6-98BA47363B0B}" type="presParOf" srcId="{056380B0-89B0-4EC3-81DE-E6716C09FE47}" destId="{1DB88FAA-4986-42A7-BF46-90BFF3B3C62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64B9E0-A657-4A27-8009-FB6F5E8E608E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2961F-8214-4047-AEC9-30B67DB2D6EA}">
      <dgm:prSet/>
      <dgm:spPr>
        <a:gradFill rotWithShape="0">
          <a:gsLst>
            <a:gs pos="47000">
              <a:schemeClr val="bg2">
                <a:lumMod val="75000"/>
              </a:schemeClr>
            </a:gs>
            <a:gs pos="0">
              <a:schemeClr val="bg1"/>
            </a:gs>
            <a:gs pos="100000">
              <a:srgbClr val="C00000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KG Blank Space Solid" panose="02000000000000000000" pitchFamily="2" charset="0"/>
            </a:rPr>
            <a:t>Consequences</a:t>
          </a:r>
        </a:p>
      </dgm:t>
    </dgm:pt>
    <dgm:pt modelId="{1B5F5D6D-5E28-4178-A1CF-506E4C2DE7AA}" type="parTrans" cxnId="{8AA2B82E-A358-4513-8EDD-F4643847ADE3}">
      <dgm:prSet/>
      <dgm:spPr/>
      <dgm:t>
        <a:bodyPr/>
        <a:lstStyle/>
        <a:p>
          <a:endParaRPr lang="en-US"/>
        </a:p>
      </dgm:t>
    </dgm:pt>
    <dgm:pt modelId="{F882C001-80D7-457F-9D1F-53ACB43C7007}" type="sibTrans" cxnId="{8AA2B82E-A358-4513-8EDD-F4643847ADE3}">
      <dgm:prSet/>
      <dgm:spPr/>
      <dgm:t>
        <a:bodyPr/>
        <a:lstStyle/>
        <a:p>
          <a:endParaRPr lang="en-US"/>
        </a:p>
      </dgm:t>
    </dgm:pt>
    <dgm:pt modelId="{47F6663A-E2FE-46BC-A77E-47DF598F8C10}">
      <dgm:prSet custT="1"/>
      <dgm:spPr>
        <a:gradFill rotWithShape="0">
          <a:gsLst>
            <a:gs pos="0">
              <a:schemeClr val="bg1"/>
            </a:gs>
            <a:gs pos="100000">
              <a:srgbClr val="FFC000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sz="5400" dirty="0">
              <a:solidFill>
                <a:schemeClr val="tx1"/>
              </a:solidFill>
              <a:latin typeface="KG Blank Space Solid" panose="02000000000000000000" pitchFamily="2" charset="0"/>
            </a:rPr>
            <a:t>1</a:t>
          </a:r>
        </a:p>
      </dgm:t>
    </dgm:pt>
    <dgm:pt modelId="{E88ED16D-8670-4AFD-888E-4FB3F8C9FD9F}" type="parTrans" cxnId="{94B0486F-7383-49C7-987A-72FC01FAC684}">
      <dgm:prSet/>
      <dgm:spPr/>
      <dgm:t>
        <a:bodyPr/>
        <a:lstStyle/>
        <a:p>
          <a:endParaRPr lang="en-US"/>
        </a:p>
      </dgm:t>
    </dgm:pt>
    <dgm:pt modelId="{7F8C6254-CA86-4415-9997-814452DD0137}" type="sibTrans" cxnId="{94B0486F-7383-49C7-987A-72FC01FAC684}">
      <dgm:prSet/>
      <dgm:spPr/>
      <dgm:t>
        <a:bodyPr/>
        <a:lstStyle/>
        <a:p>
          <a:endParaRPr lang="en-US"/>
        </a:p>
      </dgm:t>
    </dgm:pt>
    <dgm:pt modelId="{9A5BA185-73E1-4461-AC75-C75C33BC6E6A}">
      <dgm:prSet/>
      <dgm:spPr>
        <a:gradFill rotWithShape="0">
          <a:gsLst>
            <a:gs pos="0">
              <a:schemeClr val="bg1"/>
            </a:gs>
            <a:gs pos="100000">
              <a:srgbClr val="FFC000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KG Blank Space Solid" panose="02000000000000000000" pitchFamily="2" charset="0"/>
            </a:rPr>
            <a:t>Warning</a:t>
          </a:r>
        </a:p>
      </dgm:t>
    </dgm:pt>
    <dgm:pt modelId="{21082539-0D57-45B6-89E1-97F5672DBE5C}" type="parTrans" cxnId="{3F7DA0C4-79BC-4325-A4A9-78461E5F7F00}">
      <dgm:prSet/>
      <dgm:spPr/>
      <dgm:t>
        <a:bodyPr/>
        <a:lstStyle/>
        <a:p>
          <a:endParaRPr lang="en-US"/>
        </a:p>
      </dgm:t>
    </dgm:pt>
    <dgm:pt modelId="{0388AE7C-230D-49B3-8D16-22B80A499B7A}" type="sibTrans" cxnId="{3F7DA0C4-79BC-4325-A4A9-78461E5F7F00}">
      <dgm:prSet/>
      <dgm:spPr/>
      <dgm:t>
        <a:bodyPr/>
        <a:lstStyle/>
        <a:p>
          <a:endParaRPr lang="en-US"/>
        </a:p>
      </dgm:t>
    </dgm:pt>
    <dgm:pt modelId="{83097653-0E36-4A7E-B829-EB603A240A49}">
      <dgm:prSet custT="1"/>
      <dgm:spPr>
        <a:gradFill rotWithShape="0">
          <a:gsLst>
            <a:gs pos="0">
              <a:schemeClr val="bg1"/>
            </a:gs>
            <a:gs pos="100000">
              <a:schemeClr val="accent2">
                <a:lumMod val="75000"/>
              </a:schemeClr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sz="5400">
              <a:solidFill>
                <a:schemeClr val="tx1"/>
              </a:solidFill>
              <a:latin typeface="KG Blank Space Solid" panose="02000000000000000000" pitchFamily="2" charset="0"/>
            </a:rPr>
            <a:t>2</a:t>
          </a:r>
        </a:p>
      </dgm:t>
    </dgm:pt>
    <dgm:pt modelId="{913CC4C8-29C4-446E-89A1-489F03799E98}" type="parTrans" cxnId="{64A444E5-EBA9-4F4E-ADC8-8B75AB85A994}">
      <dgm:prSet/>
      <dgm:spPr/>
      <dgm:t>
        <a:bodyPr/>
        <a:lstStyle/>
        <a:p>
          <a:endParaRPr lang="en-US"/>
        </a:p>
      </dgm:t>
    </dgm:pt>
    <dgm:pt modelId="{46BC9D3C-FDED-40EF-ABB3-9889AFB3E641}" type="sibTrans" cxnId="{64A444E5-EBA9-4F4E-ADC8-8B75AB85A994}">
      <dgm:prSet/>
      <dgm:spPr/>
      <dgm:t>
        <a:bodyPr/>
        <a:lstStyle/>
        <a:p>
          <a:endParaRPr lang="en-US"/>
        </a:p>
      </dgm:t>
    </dgm:pt>
    <dgm:pt modelId="{E0DF3937-B5DC-4F24-A186-98DF2A6E2D55}">
      <dgm:prSet/>
      <dgm:spPr>
        <a:gradFill rotWithShape="0">
          <a:gsLst>
            <a:gs pos="0">
              <a:schemeClr val="bg1"/>
            </a:gs>
            <a:gs pos="100000">
              <a:schemeClr val="accent2">
                <a:lumMod val="75000"/>
              </a:schemeClr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KG Blank Space Solid" panose="02000000000000000000" pitchFamily="2" charset="0"/>
            </a:rPr>
            <a:t>Miss part of recess (Review ROAR Expectations)</a:t>
          </a:r>
        </a:p>
      </dgm:t>
    </dgm:pt>
    <dgm:pt modelId="{4A260E6E-8316-4945-B793-8D7A1842F753}" type="parTrans" cxnId="{002F47D8-E002-4936-A342-E1204897DA32}">
      <dgm:prSet/>
      <dgm:spPr/>
      <dgm:t>
        <a:bodyPr/>
        <a:lstStyle/>
        <a:p>
          <a:endParaRPr lang="en-US"/>
        </a:p>
      </dgm:t>
    </dgm:pt>
    <dgm:pt modelId="{D953A34B-EF00-4A63-AA1F-281DD0D868ED}" type="sibTrans" cxnId="{002F47D8-E002-4936-A342-E1204897DA32}">
      <dgm:prSet/>
      <dgm:spPr/>
      <dgm:t>
        <a:bodyPr/>
        <a:lstStyle/>
        <a:p>
          <a:endParaRPr lang="en-US"/>
        </a:p>
      </dgm:t>
    </dgm:pt>
    <dgm:pt modelId="{1E3E6777-06E6-4070-AC00-17AD08C82339}">
      <dgm:prSet custT="1"/>
      <dgm:spPr>
        <a:gradFill rotWithShape="0">
          <a:gsLst>
            <a:gs pos="0">
              <a:schemeClr val="bg1"/>
            </a:gs>
            <a:gs pos="100000">
              <a:srgbClr val="C00000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sz="5400">
              <a:solidFill>
                <a:schemeClr val="tx1"/>
              </a:solidFill>
              <a:latin typeface="KG Blank Space Solid" panose="02000000000000000000" pitchFamily="2" charset="0"/>
            </a:rPr>
            <a:t>3</a:t>
          </a:r>
        </a:p>
      </dgm:t>
    </dgm:pt>
    <dgm:pt modelId="{2D47DD9B-48BD-41AE-8F6E-85E70C68B2B1}" type="parTrans" cxnId="{2EF28C58-D82D-4F5C-8574-104FCAB2ECF8}">
      <dgm:prSet/>
      <dgm:spPr/>
      <dgm:t>
        <a:bodyPr/>
        <a:lstStyle/>
        <a:p>
          <a:endParaRPr lang="en-US"/>
        </a:p>
      </dgm:t>
    </dgm:pt>
    <dgm:pt modelId="{D0238478-B896-4049-82E2-230D4A0770B8}" type="sibTrans" cxnId="{2EF28C58-D82D-4F5C-8574-104FCAB2ECF8}">
      <dgm:prSet/>
      <dgm:spPr/>
      <dgm:t>
        <a:bodyPr/>
        <a:lstStyle/>
        <a:p>
          <a:endParaRPr lang="en-US"/>
        </a:p>
      </dgm:t>
    </dgm:pt>
    <dgm:pt modelId="{DB51B31B-33B8-45B2-85BE-D59AD6C21A0B}">
      <dgm:prSet/>
      <dgm:spPr>
        <a:gradFill rotWithShape="0">
          <a:gsLst>
            <a:gs pos="0">
              <a:schemeClr val="bg1"/>
            </a:gs>
            <a:gs pos="100000">
              <a:srgbClr val="C00000"/>
            </a:gs>
          </a:gsLst>
        </a:gradFill>
        <a:ln w="57150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KG Blank Space Solid" panose="02000000000000000000" pitchFamily="2" charset="0"/>
            </a:rPr>
            <a:t>Miss part of recess (Parent Notifications)</a:t>
          </a:r>
        </a:p>
      </dgm:t>
    </dgm:pt>
    <dgm:pt modelId="{01316942-CF07-40A8-8F15-A0F63A33AC6C}" type="parTrans" cxnId="{FAEF69BE-2D24-413B-A0BE-D1BBF22B928D}">
      <dgm:prSet/>
      <dgm:spPr/>
      <dgm:t>
        <a:bodyPr/>
        <a:lstStyle/>
        <a:p>
          <a:endParaRPr lang="en-US"/>
        </a:p>
      </dgm:t>
    </dgm:pt>
    <dgm:pt modelId="{CD774BD9-98BF-4857-AFEA-AC5589041D6E}" type="sibTrans" cxnId="{FAEF69BE-2D24-413B-A0BE-D1BBF22B928D}">
      <dgm:prSet/>
      <dgm:spPr/>
      <dgm:t>
        <a:bodyPr/>
        <a:lstStyle/>
        <a:p>
          <a:endParaRPr lang="en-US"/>
        </a:p>
      </dgm:t>
    </dgm:pt>
    <dgm:pt modelId="{56F1B238-DF84-4D4B-8A5B-743ABD2FE6D8}" type="pres">
      <dgm:prSet presAssocID="{9464B9E0-A657-4A27-8009-FB6F5E8E608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856388-3509-4E5D-B466-F69C0C146B7F}" type="pres">
      <dgm:prSet presAssocID="{98C2961F-8214-4047-AEC9-30B67DB2D6EA}" presName="vertOne" presStyleCnt="0"/>
      <dgm:spPr/>
    </dgm:pt>
    <dgm:pt modelId="{F6FB93FB-FC13-4C60-A8C1-B9FDF92492C0}" type="pres">
      <dgm:prSet presAssocID="{98C2961F-8214-4047-AEC9-30B67DB2D6EA}" presName="txOne" presStyleLbl="node0" presStyleIdx="0" presStyleCnt="1">
        <dgm:presLayoutVars>
          <dgm:chPref val="3"/>
        </dgm:presLayoutVars>
      </dgm:prSet>
      <dgm:spPr/>
    </dgm:pt>
    <dgm:pt modelId="{36528350-3CA4-40E2-8144-33FF7FF56AAF}" type="pres">
      <dgm:prSet presAssocID="{98C2961F-8214-4047-AEC9-30B67DB2D6EA}" presName="parTransOne" presStyleCnt="0"/>
      <dgm:spPr/>
    </dgm:pt>
    <dgm:pt modelId="{02CF2AE3-2049-4BC6-A87E-C92E8F384081}" type="pres">
      <dgm:prSet presAssocID="{98C2961F-8214-4047-AEC9-30B67DB2D6EA}" presName="horzOne" presStyleCnt="0"/>
      <dgm:spPr/>
    </dgm:pt>
    <dgm:pt modelId="{E13186EA-D83F-4AB9-A29A-4893F7DDD33B}" type="pres">
      <dgm:prSet presAssocID="{47F6663A-E2FE-46BC-A77E-47DF598F8C10}" presName="vertTwo" presStyleCnt="0"/>
      <dgm:spPr/>
    </dgm:pt>
    <dgm:pt modelId="{2F4DBB33-BF55-4A76-B644-21768E035483}" type="pres">
      <dgm:prSet presAssocID="{47F6663A-E2FE-46BC-A77E-47DF598F8C10}" presName="txTwo" presStyleLbl="node2" presStyleIdx="0" presStyleCnt="3">
        <dgm:presLayoutVars>
          <dgm:chPref val="3"/>
        </dgm:presLayoutVars>
      </dgm:prSet>
      <dgm:spPr/>
    </dgm:pt>
    <dgm:pt modelId="{8506BFD1-84CD-4737-8593-62FDEB2EADCD}" type="pres">
      <dgm:prSet presAssocID="{47F6663A-E2FE-46BC-A77E-47DF598F8C10}" presName="parTransTwo" presStyleCnt="0"/>
      <dgm:spPr/>
    </dgm:pt>
    <dgm:pt modelId="{1B6B0579-1158-4100-A926-C3A0BEE3C0C7}" type="pres">
      <dgm:prSet presAssocID="{47F6663A-E2FE-46BC-A77E-47DF598F8C10}" presName="horzTwo" presStyleCnt="0"/>
      <dgm:spPr/>
    </dgm:pt>
    <dgm:pt modelId="{86113734-E0AF-4136-B4D5-9A3222C1E643}" type="pres">
      <dgm:prSet presAssocID="{9A5BA185-73E1-4461-AC75-C75C33BC6E6A}" presName="vertThree" presStyleCnt="0"/>
      <dgm:spPr/>
    </dgm:pt>
    <dgm:pt modelId="{9C2F624D-5091-404A-B472-690DD0DE6F33}" type="pres">
      <dgm:prSet presAssocID="{9A5BA185-73E1-4461-AC75-C75C33BC6E6A}" presName="txThree" presStyleLbl="node3" presStyleIdx="0" presStyleCnt="3">
        <dgm:presLayoutVars>
          <dgm:chPref val="3"/>
        </dgm:presLayoutVars>
      </dgm:prSet>
      <dgm:spPr/>
    </dgm:pt>
    <dgm:pt modelId="{6A769F31-7045-49FC-8759-C458E385BA67}" type="pres">
      <dgm:prSet presAssocID="{9A5BA185-73E1-4461-AC75-C75C33BC6E6A}" presName="horzThree" presStyleCnt="0"/>
      <dgm:spPr/>
    </dgm:pt>
    <dgm:pt modelId="{18D9288B-E292-4E6F-BBAA-D9B73CC48CC3}" type="pres">
      <dgm:prSet presAssocID="{7F8C6254-CA86-4415-9997-814452DD0137}" presName="sibSpaceTwo" presStyleCnt="0"/>
      <dgm:spPr/>
    </dgm:pt>
    <dgm:pt modelId="{6D658F3C-8CC7-477C-8224-AFCF1586CDB1}" type="pres">
      <dgm:prSet presAssocID="{83097653-0E36-4A7E-B829-EB603A240A49}" presName="vertTwo" presStyleCnt="0"/>
      <dgm:spPr/>
    </dgm:pt>
    <dgm:pt modelId="{C31FC4D5-B42C-4FA8-AF5F-224F10EFB92F}" type="pres">
      <dgm:prSet presAssocID="{83097653-0E36-4A7E-B829-EB603A240A49}" presName="txTwo" presStyleLbl="node2" presStyleIdx="1" presStyleCnt="3">
        <dgm:presLayoutVars>
          <dgm:chPref val="3"/>
        </dgm:presLayoutVars>
      </dgm:prSet>
      <dgm:spPr/>
    </dgm:pt>
    <dgm:pt modelId="{190FCC4B-9333-4FB6-9B43-7AC436717F17}" type="pres">
      <dgm:prSet presAssocID="{83097653-0E36-4A7E-B829-EB603A240A49}" presName="parTransTwo" presStyleCnt="0"/>
      <dgm:spPr/>
    </dgm:pt>
    <dgm:pt modelId="{B7168A5B-0D39-4C6C-BE7E-457B2CAFDF42}" type="pres">
      <dgm:prSet presAssocID="{83097653-0E36-4A7E-B829-EB603A240A49}" presName="horzTwo" presStyleCnt="0"/>
      <dgm:spPr/>
    </dgm:pt>
    <dgm:pt modelId="{7F590EEB-E88A-4FAE-918D-3219D2A7A266}" type="pres">
      <dgm:prSet presAssocID="{E0DF3937-B5DC-4F24-A186-98DF2A6E2D55}" presName="vertThree" presStyleCnt="0"/>
      <dgm:spPr/>
    </dgm:pt>
    <dgm:pt modelId="{C4835D88-D540-44C2-8D5C-12E80827DDA6}" type="pres">
      <dgm:prSet presAssocID="{E0DF3937-B5DC-4F24-A186-98DF2A6E2D55}" presName="txThree" presStyleLbl="node3" presStyleIdx="1" presStyleCnt="3">
        <dgm:presLayoutVars>
          <dgm:chPref val="3"/>
        </dgm:presLayoutVars>
      </dgm:prSet>
      <dgm:spPr/>
    </dgm:pt>
    <dgm:pt modelId="{34D8D2D9-50FE-4AA4-A6E3-A23E0CEB0DDD}" type="pres">
      <dgm:prSet presAssocID="{E0DF3937-B5DC-4F24-A186-98DF2A6E2D55}" presName="horzThree" presStyleCnt="0"/>
      <dgm:spPr/>
    </dgm:pt>
    <dgm:pt modelId="{853EF766-0B65-4AC2-AD2C-69D7579878B5}" type="pres">
      <dgm:prSet presAssocID="{46BC9D3C-FDED-40EF-ABB3-9889AFB3E641}" presName="sibSpaceTwo" presStyleCnt="0"/>
      <dgm:spPr/>
    </dgm:pt>
    <dgm:pt modelId="{1FB927B7-BB99-4476-9DF6-C53EA63FAF53}" type="pres">
      <dgm:prSet presAssocID="{1E3E6777-06E6-4070-AC00-17AD08C82339}" presName="vertTwo" presStyleCnt="0"/>
      <dgm:spPr/>
    </dgm:pt>
    <dgm:pt modelId="{B7B6B414-8CEA-4C46-BB83-FC1F79CA7340}" type="pres">
      <dgm:prSet presAssocID="{1E3E6777-06E6-4070-AC00-17AD08C82339}" presName="txTwo" presStyleLbl="node2" presStyleIdx="2" presStyleCnt="3">
        <dgm:presLayoutVars>
          <dgm:chPref val="3"/>
        </dgm:presLayoutVars>
      </dgm:prSet>
      <dgm:spPr/>
    </dgm:pt>
    <dgm:pt modelId="{90C4DE2B-CE1D-42A8-958D-BAEB293F85CB}" type="pres">
      <dgm:prSet presAssocID="{1E3E6777-06E6-4070-AC00-17AD08C82339}" presName="parTransTwo" presStyleCnt="0"/>
      <dgm:spPr/>
    </dgm:pt>
    <dgm:pt modelId="{A949F849-A37E-4FDC-A8DC-D917D72E3680}" type="pres">
      <dgm:prSet presAssocID="{1E3E6777-06E6-4070-AC00-17AD08C82339}" presName="horzTwo" presStyleCnt="0"/>
      <dgm:spPr/>
    </dgm:pt>
    <dgm:pt modelId="{6B254A24-35A4-4194-8974-BEE0C0774030}" type="pres">
      <dgm:prSet presAssocID="{DB51B31B-33B8-45B2-85BE-D59AD6C21A0B}" presName="vertThree" presStyleCnt="0"/>
      <dgm:spPr/>
    </dgm:pt>
    <dgm:pt modelId="{C2FED19F-466C-42E3-AD4D-E60CAECCFD17}" type="pres">
      <dgm:prSet presAssocID="{DB51B31B-33B8-45B2-85BE-D59AD6C21A0B}" presName="txThree" presStyleLbl="node3" presStyleIdx="2" presStyleCnt="3">
        <dgm:presLayoutVars>
          <dgm:chPref val="3"/>
        </dgm:presLayoutVars>
      </dgm:prSet>
      <dgm:spPr/>
    </dgm:pt>
    <dgm:pt modelId="{92B50B05-ACAF-4EEA-9E34-455B1CEBD993}" type="pres">
      <dgm:prSet presAssocID="{DB51B31B-33B8-45B2-85BE-D59AD6C21A0B}" presName="horzThree" presStyleCnt="0"/>
      <dgm:spPr/>
    </dgm:pt>
  </dgm:ptLst>
  <dgm:cxnLst>
    <dgm:cxn modelId="{00D1540B-D747-4577-ABCA-8F8D370772E8}" type="presOf" srcId="{83097653-0E36-4A7E-B829-EB603A240A49}" destId="{C31FC4D5-B42C-4FA8-AF5F-224F10EFB92F}" srcOrd="0" destOrd="0" presId="urn:microsoft.com/office/officeart/2005/8/layout/hierarchy4"/>
    <dgm:cxn modelId="{23D15F1E-019F-490C-8432-D4FBF74A85DE}" type="presOf" srcId="{9464B9E0-A657-4A27-8009-FB6F5E8E608E}" destId="{56F1B238-DF84-4D4B-8A5B-743ABD2FE6D8}" srcOrd="0" destOrd="0" presId="urn:microsoft.com/office/officeart/2005/8/layout/hierarchy4"/>
    <dgm:cxn modelId="{2378A52A-D373-4D03-A90E-814797C4C23B}" type="presOf" srcId="{1E3E6777-06E6-4070-AC00-17AD08C82339}" destId="{B7B6B414-8CEA-4C46-BB83-FC1F79CA7340}" srcOrd="0" destOrd="0" presId="urn:microsoft.com/office/officeart/2005/8/layout/hierarchy4"/>
    <dgm:cxn modelId="{8AA2B82E-A358-4513-8EDD-F4643847ADE3}" srcId="{9464B9E0-A657-4A27-8009-FB6F5E8E608E}" destId="{98C2961F-8214-4047-AEC9-30B67DB2D6EA}" srcOrd="0" destOrd="0" parTransId="{1B5F5D6D-5E28-4178-A1CF-506E4C2DE7AA}" sibTransId="{F882C001-80D7-457F-9D1F-53ACB43C7007}"/>
    <dgm:cxn modelId="{24B28262-C7FA-484E-AA30-7F424A89B12C}" type="presOf" srcId="{98C2961F-8214-4047-AEC9-30B67DB2D6EA}" destId="{F6FB93FB-FC13-4C60-A8C1-B9FDF92492C0}" srcOrd="0" destOrd="0" presId="urn:microsoft.com/office/officeart/2005/8/layout/hierarchy4"/>
    <dgm:cxn modelId="{94B0486F-7383-49C7-987A-72FC01FAC684}" srcId="{98C2961F-8214-4047-AEC9-30B67DB2D6EA}" destId="{47F6663A-E2FE-46BC-A77E-47DF598F8C10}" srcOrd="0" destOrd="0" parTransId="{E88ED16D-8670-4AFD-888E-4FB3F8C9FD9F}" sibTransId="{7F8C6254-CA86-4415-9997-814452DD0137}"/>
    <dgm:cxn modelId="{2EF28C58-D82D-4F5C-8574-104FCAB2ECF8}" srcId="{98C2961F-8214-4047-AEC9-30B67DB2D6EA}" destId="{1E3E6777-06E6-4070-AC00-17AD08C82339}" srcOrd="2" destOrd="0" parTransId="{2D47DD9B-48BD-41AE-8F6E-85E70C68B2B1}" sibTransId="{D0238478-B896-4049-82E2-230D4A0770B8}"/>
    <dgm:cxn modelId="{0FBDFEBC-5F7A-4E7E-885A-6E6BBDE1F6D9}" type="presOf" srcId="{9A5BA185-73E1-4461-AC75-C75C33BC6E6A}" destId="{9C2F624D-5091-404A-B472-690DD0DE6F33}" srcOrd="0" destOrd="0" presId="urn:microsoft.com/office/officeart/2005/8/layout/hierarchy4"/>
    <dgm:cxn modelId="{FAEF69BE-2D24-413B-A0BE-D1BBF22B928D}" srcId="{1E3E6777-06E6-4070-AC00-17AD08C82339}" destId="{DB51B31B-33B8-45B2-85BE-D59AD6C21A0B}" srcOrd="0" destOrd="0" parTransId="{01316942-CF07-40A8-8F15-A0F63A33AC6C}" sibTransId="{CD774BD9-98BF-4857-AFEA-AC5589041D6E}"/>
    <dgm:cxn modelId="{3F7DA0C4-79BC-4325-A4A9-78461E5F7F00}" srcId="{47F6663A-E2FE-46BC-A77E-47DF598F8C10}" destId="{9A5BA185-73E1-4461-AC75-C75C33BC6E6A}" srcOrd="0" destOrd="0" parTransId="{21082539-0D57-45B6-89E1-97F5672DBE5C}" sibTransId="{0388AE7C-230D-49B3-8D16-22B80A499B7A}"/>
    <dgm:cxn modelId="{550FC2CF-B50D-48F3-9DEE-36F839BDD1F1}" type="presOf" srcId="{47F6663A-E2FE-46BC-A77E-47DF598F8C10}" destId="{2F4DBB33-BF55-4A76-B644-21768E035483}" srcOrd="0" destOrd="0" presId="urn:microsoft.com/office/officeart/2005/8/layout/hierarchy4"/>
    <dgm:cxn modelId="{002F47D8-E002-4936-A342-E1204897DA32}" srcId="{83097653-0E36-4A7E-B829-EB603A240A49}" destId="{E0DF3937-B5DC-4F24-A186-98DF2A6E2D55}" srcOrd="0" destOrd="0" parTransId="{4A260E6E-8316-4945-B793-8D7A1842F753}" sibTransId="{D953A34B-EF00-4A63-AA1F-281DD0D868ED}"/>
    <dgm:cxn modelId="{6B1C27DD-BE43-4507-8D63-0425016D5E24}" type="presOf" srcId="{DB51B31B-33B8-45B2-85BE-D59AD6C21A0B}" destId="{C2FED19F-466C-42E3-AD4D-E60CAECCFD17}" srcOrd="0" destOrd="0" presId="urn:microsoft.com/office/officeart/2005/8/layout/hierarchy4"/>
    <dgm:cxn modelId="{64A444E5-EBA9-4F4E-ADC8-8B75AB85A994}" srcId="{98C2961F-8214-4047-AEC9-30B67DB2D6EA}" destId="{83097653-0E36-4A7E-B829-EB603A240A49}" srcOrd="1" destOrd="0" parTransId="{913CC4C8-29C4-446E-89A1-489F03799E98}" sibTransId="{46BC9D3C-FDED-40EF-ABB3-9889AFB3E641}"/>
    <dgm:cxn modelId="{17BAA1EA-99A7-4958-B1F4-BA3F3866583A}" type="presOf" srcId="{E0DF3937-B5DC-4F24-A186-98DF2A6E2D55}" destId="{C4835D88-D540-44C2-8D5C-12E80827DDA6}" srcOrd="0" destOrd="0" presId="urn:microsoft.com/office/officeart/2005/8/layout/hierarchy4"/>
    <dgm:cxn modelId="{CCAC1213-9AD6-41AF-9EDB-9206AF53ADBF}" type="presParOf" srcId="{56F1B238-DF84-4D4B-8A5B-743ABD2FE6D8}" destId="{C5856388-3509-4E5D-B466-F69C0C146B7F}" srcOrd="0" destOrd="0" presId="urn:microsoft.com/office/officeart/2005/8/layout/hierarchy4"/>
    <dgm:cxn modelId="{364FEB84-8502-457A-BDA0-EB7E48850F83}" type="presParOf" srcId="{C5856388-3509-4E5D-B466-F69C0C146B7F}" destId="{F6FB93FB-FC13-4C60-A8C1-B9FDF92492C0}" srcOrd="0" destOrd="0" presId="urn:microsoft.com/office/officeart/2005/8/layout/hierarchy4"/>
    <dgm:cxn modelId="{993A49AF-90FF-46D5-930A-B6465B732DD2}" type="presParOf" srcId="{C5856388-3509-4E5D-B466-F69C0C146B7F}" destId="{36528350-3CA4-40E2-8144-33FF7FF56AAF}" srcOrd="1" destOrd="0" presId="urn:microsoft.com/office/officeart/2005/8/layout/hierarchy4"/>
    <dgm:cxn modelId="{D0AFE25E-EAC6-4FD9-98CC-3949E78993D1}" type="presParOf" srcId="{C5856388-3509-4E5D-B466-F69C0C146B7F}" destId="{02CF2AE3-2049-4BC6-A87E-C92E8F384081}" srcOrd="2" destOrd="0" presId="urn:microsoft.com/office/officeart/2005/8/layout/hierarchy4"/>
    <dgm:cxn modelId="{760DFCF9-A868-4DFE-A3C3-7D972833313F}" type="presParOf" srcId="{02CF2AE3-2049-4BC6-A87E-C92E8F384081}" destId="{E13186EA-D83F-4AB9-A29A-4893F7DDD33B}" srcOrd="0" destOrd="0" presId="urn:microsoft.com/office/officeart/2005/8/layout/hierarchy4"/>
    <dgm:cxn modelId="{BCBA3BB9-08C0-4347-99F7-B3BB58573D56}" type="presParOf" srcId="{E13186EA-D83F-4AB9-A29A-4893F7DDD33B}" destId="{2F4DBB33-BF55-4A76-B644-21768E035483}" srcOrd="0" destOrd="0" presId="urn:microsoft.com/office/officeart/2005/8/layout/hierarchy4"/>
    <dgm:cxn modelId="{62E70883-AA98-4F4E-BAF4-21190B895099}" type="presParOf" srcId="{E13186EA-D83F-4AB9-A29A-4893F7DDD33B}" destId="{8506BFD1-84CD-4737-8593-62FDEB2EADCD}" srcOrd="1" destOrd="0" presId="urn:microsoft.com/office/officeart/2005/8/layout/hierarchy4"/>
    <dgm:cxn modelId="{4AE93E7D-3E91-4586-9543-996BA537B449}" type="presParOf" srcId="{E13186EA-D83F-4AB9-A29A-4893F7DDD33B}" destId="{1B6B0579-1158-4100-A926-C3A0BEE3C0C7}" srcOrd="2" destOrd="0" presId="urn:microsoft.com/office/officeart/2005/8/layout/hierarchy4"/>
    <dgm:cxn modelId="{ABF1E606-90EB-4376-8A93-FA8D54071144}" type="presParOf" srcId="{1B6B0579-1158-4100-A926-C3A0BEE3C0C7}" destId="{86113734-E0AF-4136-B4D5-9A3222C1E643}" srcOrd="0" destOrd="0" presId="urn:microsoft.com/office/officeart/2005/8/layout/hierarchy4"/>
    <dgm:cxn modelId="{362E4E8D-765E-43CE-9BB2-BB37C6D0142A}" type="presParOf" srcId="{86113734-E0AF-4136-B4D5-9A3222C1E643}" destId="{9C2F624D-5091-404A-B472-690DD0DE6F33}" srcOrd="0" destOrd="0" presId="urn:microsoft.com/office/officeart/2005/8/layout/hierarchy4"/>
    <dgm:cxn modelId="{BB4629DD-1062-40CF-9EAE-41701931CB85}" type="presParOf" srcId="{86113734-E0AF-4136-B4D5-9A3222C1E643}" destId="{6A769F31-7045-49FC-8759-C458E385BA67}" srcOrd="1" destOrd="0" presId="urn:microsoft.com/office/officeart/2005/8/layout/hierarchy4"/>
    <dgm:cxn modelId="{F04221F3-7F23-45BA-B180-8FDB15151DBA}" type="presParOf" srcId="{02CF2AE3-2049-4BC6-A87E-C92E8F384081}" destId="{18D9288B-E292-4E6F-BBAA-D9B73CC48CC3}" srcOrd="1" destOrd="0" presId="urn:microsoft.com/office/officeart/2005/8/layout/hierarchy4"/>
    <dgm:cxn modelId="{16EF2F3D-C850-4958-900B-E4E594AA94A9}" type="presParOf" srcId="{02CF2AE3-2049-4BC6-A87E-C92E8F384081}" destId="{6D658F3C-8CC7-477C-8224-AFCF1586CDB1}" srcOrd="2" destOrd="0" presId="urn:microsoft.com/office/officeart/2005/8/layout/hierarchy4"/>
    <dgm:cxn modelId="{1A1D5A14-A897-4FDD-BDFB-62C93B7B0B19}" type="presParOf" srcId="{6D658F3C-8CC7-477C-8224-AFCF1586CDB1}" destId="{C31FC4D5-B42C-4FA8-AF5F-224F10EFB92F}" srcOrd="0" destOrd="0" presId="urn:microsoft.com/office/officeart/2005/8/layout/hierarchy4"/>
    <dgm:cxn modelId="{AC10AD1D-EC43-4FDF-B5C6-6F556ABF13F8}" type="presParOf" srcId="{6D658F3C-8CC7-477C-8224-AFCF1586CDB1}" destId="{190FCC4B-9333-4FB6-9B43-7AC436717F17}" srcOrd="1" destOrd="0" presId="urn:microsoft.com/office/officeart/2005/8/layout/hierarchy4"/>
    <dgm:cxn modelId="{8099F743-0211-4B85-9A11-EA7E2A3AD960}" type="presParOf" srcId="{6D658F3C-8CC7-477C-8224-AFCF1586CDB1}" destId="{B7168A5B-0D39-4C6C-BE7E-457B2CAFDF42}" srcOrd="2" destOrd="0" presId="urn:microsoft.com/office/officeart/2005/8/layout/hierarchy4"/>
    <dgm:cxn modelId="{D2AFED48-754A-434D-A812-9800027432CE}" type="presParOf" srcId="{B7168A5B-0D39-4C6C-BE7E-457B2CAFDF42}" destId="{7F590EEB-E88A-4FAE-918D-3219D2A7A266}" srcOrd="0" destOrd="0" presId="urn:microsoft.com/office/officeart/2005/8/layout/hierarchy4"/>
    <dgm:cxn modelId="{B96D1614-E4DC-489A-836E-97615318CC1E}" type="presParOf" srcId="{7F590EEB-E88A-4FAE-918D-3219D2A7A266}" destId="{C4835D88-D540-44C2-8D5C-12E80827DDA6}" srcOrd="0" destOrd="0" presId="urn:microsoft.com/office/officeart/2005/8/layout/hierarchy4"/>
    <dgm:cxn modelId="{B5E39BC1-C871-441D-AE9A-7C03EA0BC9A8}" type="presParOf" srcId="{7F590EEB-E88A-4FAE-918D-3219D2A7A266}" destId="{34D8D2D9-50FE-4AA4-A6E3-A23E0CEB0DDD}" srcOrd="1" destOrd="0" presId="urn:microsoft.com/office/officeart/2005/8/layout/hierarchy4"/>
    <dgm:cxn modelId="{1A83F304-AED1-4B38-B7A0-C1E197A9C494}" type="presParOf" srcId="{02CF2AE3-2049-4BC6-A87E-C92E8F384081}" destId="{853EF766-0B65-4AC2-AD2C-69D7579878B5}" srcOrd="3" destOrd="0" presId="urn:microsoft.com/office/officeart/2005/8/layout/hierarchy4"/>
    <dgm:cxn modelId="{9B281446-FCD9-4FE2-8B3D-B45A9E331501}" type="presParOf" srcId="{02CF2AE3-2049-4BC6-A87E-C92E8F384081}" destId="{1FB927B7-BB99-4476-9DF6-C53EA63FAF53}" srcOrd="4" destOrd="0" presId="urn:microsoft.com/office/officeart/2005/8/layout/hierarchy4"/>
    <dgm:cxn modelId="{539A1B37-1506-4DB5-B355-C3703F8529D6}" type="presParOf" srcId="{1FB927B7-BB99-4476-9DF6-C53EA63FAF53}" destId="{B7B6B414-8CEA-4C46-BB83-FC1F79CA7340}" srcOrd="0" destOrd="0" presId="urn:microsoft.com/office/officeart/2005/8/layout/hierarchy4"/>
    <dgm:cxn modelId="{65CCB840-D244-4252-83A9-DF5F52433B91}" type="presParOf" srcId="{1FB927B7-BB99-4476-9DF6-C53EA63FAF53}" destId="{90C4DE2B-CE1D-42A8-958D-BAEB293F85CB}" srcOrd="1" destOrd="0" presId="urn:microsoft.com/office/officeart/2005/8/layout/hierarchy4"/>
    <dgm:cxn modelId="{38AAEB9A-3F3D-48B9-B7DC-BD3C2BB2B57B}" type="presParOf" srcId="{1FB927B7-BB99-4476-9DF6-C53EA63FAF53}" destId="{A949F849-A37E-4FDC-A8DC-D917D72E3680}" srcOrd="2" destOrd="0" presId="urn:microsoft.com/office/officeart/2005/8/layout/hierarchy4"/>
    <dgm:cxn modelId="{5CD694EF-1733-4C4F-B0E6-36A2EE1984B6}" type="presParOf" srcId="{A949F849-A37E-4FDC-A8DC-D917D72E3680}" destId="{6B254A24-35A4-4194-8974-BEE0C0774030}" srcOrd="0" destOrd="0" presId="urn:microsoft.com/office/officeart/2005/8/layout/hierarchy4"/>
    <dgm:cxn modelId="{89C2DA18-59EA-4164-B1EA-3A87A3FC90AA}" type="presParOf" srcId="{6B254A24-35A4-4194-8974-BEE0C0774030}" destId="{C2FED19F-466C-42E3-AD4D-E60CAECCFD17}" srcOrd="0" destOrd="0" presId="urn:microsoft.com/office/officeart/2005/8/layout/hierarchy4"/>
    <dgm:cxn modelId="{DA7375B7-21AC-4E73-9D88-791F4C6E0604}" type="presParOf" srcId="{6B254A24-35A4-4194-8974-BEE0C0774030}" destId="{92B50B05-ACAF-4EEA-9E34-455B1CEBD9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AEA21-53E8-4078-BA18-56066435BCF5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29305E-2C06-4682-86E2-8694AD1B1C2A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20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Excelling</a:t>
          </a:r>
        </a:p>
      </dgm:t>
    </dgm:pt>
    <dgm:pt modelId="{6EF90FA5-17A3-4687-820D-EED76ABBEDC8}" type="parTrans" cxnId="{28D9983B-DF61-4A07-B230-60416E0F5815}">
      <dgm:prSet/>
      <dgm:spPr/>
      <dgm:t>
        <a:bodyPr/>
        <a:lstStyle/>
        <a:p>
          <a:endParaRPr lang="en-US"/>
        </a:p>
      </dgm:t>
    </dgm:pt>
    <dgm:pt modelId="{539920F2-8A17-46C3-93CD-7A34E52E6DD1}" type="sibTrans" cxnId="{28D9983B-DF61-4A07-B230-60416E0F5815}">
      <dgm:prSet/>
      <dgm:spPr/>
      <dgm:t>
        <a:bodyPr/>
        <a:lstStyle/>
        <a:p>
          <a:endParaRPr lang="en-US"/>
        </a:p>
      </dgm:t>
    </dgm:pt>
    <dgm:pt modelId="{F2FDF02D-CD48-4B3D-8D68-4F8A8DB20B86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are consistently performing at grade level, can demonstrate independence, and can extend the grade level standards.</a:t>
          </a:r>
        </a:p>
      </dgm:t>
    </dgm:pt>
    <dgm:pt modelId="{CD4320D4-33C0-46B3-8519-B87997B2F622}" type="parTrans" cxnId="{DF133B1A-90AE-4702-BCDA-1EFDADF380B0}">
      <dgm:prSet/>
      <dgm:spPr/>
      <dgm:t>
        <a:bodyPr/>
        <a:lstStyle/>
        <a:p>
          <a:endParaRPr lang="en-US"/>
        </a:p>
      </dgm:t>
    </dgm:pt>
    <dgm:pt modelId="{2E791CA4-24C0-4597-ACBD-034B65EB4A45}" type="sibTrans" cxnId="{DF133B1A-90AE-4702-BCDA-1EFDADF380B0}">
      <dgm:prSet/>
      <dgm:spPr/>
      <dgm:t>
        <a:bodyPr/>
        <a:lstStyle/>
        <a:p>
          <a:endParaRPr lang="en-US"/>
        </a:p>
      </dgm:t>
    </dgm:pt>
    <dgm:pt modelId="{4CE52B78-68FE-425B-817C-03D363599070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20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Achieving</a:t>
          </a:r>
        </a:p>
      </dgm:t>
    </dgm:pt>
    <dgm:pt modelId="{0F00AC35-0918-4666-9D82-B54D38E3B7DE}" type="parTrans" cxnId="{437A6303-527C-4EE9-8780-C79D56FE56CE}">
      <dgm:prSet/>
      <dgm:spPr/>
      <dgm:t>
        <a:bodyPr/>
        <a:lstStyle/>
        <a:p>
          <a:endParaRPr lang="en-US"/>
        </a:p>
      </dgm:t>
    </dgm:pt>
    <dgm:pt modelId="{7EC584AA-138D-442A-8450-5C8336DA139E}" type="sibTrans" cxnId="{437A6303-527C-4EE9-8780-C79D56FE56CE}">
      <dgm:prSet/>
      <dgm:spPr/>
      <dgm:t>
        <a:bodyPr/>
        <a:lstStyle/>
        <a:p>
          <a:endParaRPr lang="en-US"/>
        </a:p>
      </dgm:t>
    </dgm:pt>
    <dgm:pt modelId="{14125863-500A-4C1F-B578-3890FF45421A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have an adequate understanding of, and ability to, apply skills needed to meet grade level standards. </a:t>
          </a:r>
        </a:p>
      </dgm:t>
    </dgm:pt>
    <dgm:pt modelId="{A8C0CEC3-BEF1-41AA-BCB3-D0E0F95D79F7}" type="parTrans" cxnId="{4044CA97-6C25-44B5-B543-178525FD47A7}">
      <dgm:prSet/>
      <dgm:spPr/>
      <dgm:t>
        <a:bodyPr/>
        <a:lstStyle/>
        <a:p>
          <a:endParaRPr lang="en-US"/>
        </a:p>
      </dgm:t>
    </dgm:pt>
    <dgm:pt modelId="{F5184640-B5D3-47A2-A2D9-DE223ABAA532}" type="sibTrans" cxnId="{4044CA97-6C25-44B5-B543-178525FD47A7}">
      <dgm:prSet/>
      <dgm:spPr/>
      <dgm:t>
        <a:bodyPr/>
        <a:lstStyle/>
        <a:p>
          <a:endParaRPr lang="en-US"/>
        </a:p>
      </dgm:t>
    </dgm:pt>
    <dgm:pt modelId="{12673154-97B9-4646-BBAE-ECD02C6364B2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20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Progressing</a:t>
          </a:r>
        </a:p>
      </dgm:t>
    </dgm:pt>
    <dgm:pt modelId="{485C6D7C-6C36-4AF0-BF79-8F4F585CC9E5}" type="parTrans" cxnId="{3391EDDA-7BE3-41F4-AD39-1D261DD7E1EB}">
      <dgm:prSet/>
      <dgm:spPr/>
      <dgm:t>
        <a:bodyPr/>
        <a:lstStyle/>
        <a:p>
          <a:endParaRPr lang="en-US"/>
        </a:p>
      </dgm:t>
    </dgm:pt>
    <dgm:pt modelId="{05775FCF-1A44-4397-8E8D-153B28DD67A0}" type="sibTrans" cxnId="{3391EDDA-7BE3-41F4-AD39-1D261DD7E1EB}">
      <dgm:prSet/>
      <dgm:spPr/>
      <dgm:t>
        <a:bodyPr/>
        <a:lstStyle/>
        <a:p>
          <a:endParaRPr lang="en-US"/>
        </a:p>
      </dgm:t>
    </dgm:pt>
    <dgm:pt modelId="{A47FA206-AF0E-4233-86A0-3263F9A35031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are partially meeting the grade level standards.</a:t>
          </a:r>
        </a:p>
      </dgm:t>
    </dgm:pt>
    <dgm:pt modelId="{E3780DFA-864E-4683-9564-2FC4E77E916E}" type="parTrans" cxnId="{B74F908B-84F3-425D-A363-1D0E07DC22F2}">
      <dgm:prSet/>
      <dgm:spPr/>
      <dgm:t>
        <a:bodyPr/>
        <a:lstStyle/>
        <a:p>
          <a:endParaRPr lang="en-US"/>
        </a:p>
      </dgm:t>
    </dgm:pt>
    <dgm:pt modelId="{69006F97-D0CA-4E17-8F09-C05F9A9B31B9}" type="sibTrans" cxnId="{B74F908B-84F3-425D-A363-1D0E07DC22F2}">
      <dgm:prSet/>
      <dgm:spPr/>
      <dgm:t>
        <a:bodyPr/>
        <a:lstStyle/>
        <a:p>
          <a:endParaRPr lang="en-US"/>
        </a:p>
      </dgm:t>
    </dgm:pt>
    <dgm:pt modelId="{AED87ADB-34A2-466D-A68D-1DE417583047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20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Beginning/Not Met</a:t>
          </a:r>
        </a:p>
      </dgm:t>
    </dgm:pt>
    <dgm:pt modelId="{4F28476C-F02A-466A-A1BA-A5904F806E1D}" type="parTrans" cxnId="{4E6F9C70-D0AD-49C2-9A13-197F66DC5905}">
      <dgm:prSet/>
      <dgm:spPr/>
      <dgm:t>
        <a:bodyPr/>
        <a:lstStyle/>
        <a:p>
          <a:endParaRPr lang="en-US"/>
        </a:p>
      </dgm:t>
    </dgm:pt>
    <dgm:pt modelId="{FF6785E9-962D-4B20-ABCA-20E67557D314}" type="sibTrans" cxnId="{4E6F9C70-D0AD-49C2-9A13-197F66DC5905}">
      <dgm:prSet/>
      <dgm:spPr/>
      <dgm:t>
        <a:bodyPr/>
        <a:lstStyle/>
        <a:p>
          <a:endParaRPr lang="en-US"/>
        </a:p>
      </dgm:t>
    </dgm:pt>
    <dgm:pt modelId="{1E5D48D3-9A47-49AF-B697-BBDAD157C24A}">
      <dgm:prSet custT="1"/>
      <dgm:spPr>
        <a:effectLst>
          <a:outerShdw blurRad="43180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are not yet meeting the grade level standards.</a:t>
          </a:r>
        </a:p>
      </dgm:t>
    </dgm:pt>
    <dgm:pt modelId="{E1D171AA-C7A8-4A5C-BD94-BBFFBD4B25B0}" type="parTrans" cxnId="{349077DD-BB78-46AD-9C6E-2447C218B6FF}">
      <dgm:prSet/>
      <dgm:spPr/>
      <dgm:t>
        <a:bodyPr/>
        <a:lstStyle/>
        <a:p>
          <a:endParaRPr lang="en-US"/>
        </a:p>
      </dgm:t>
    </dgm:pt>
    <dgm:pt modelId="{1A271E85-DA92-42BE-8248-6A0CAFB1BF45}" type="sibTrans" cxnId="{349077DD-BB78-46AD-9C6E-2447C218B6FF}">
      <dgm:prSet/>
      <dgm:spPr/>
      <dgm:t>
        <a:bodyPr/>
        <a:lstStyle/>
        <a:p>
          <a:endParaRPr lang="en-US"/>
        </a:p>
      </dgm:t>
    </dgm:pt>
    <dgm:pt modelId="{28151E92-19D1-4DCA-90B5-E85D02FEB942}" type="pres">
      <dgm:prSet presAssocID="{513AEA21-53E8-4078-BA18-56066435BCF5}" presName="linear" presStyleCnt="0">
        <dgm:presLayoutVars>
          <dgm:dir/>
          <dgm:resizeHandles val="exact"/>
        </dgm:presLayoutVars>
      </dgm:prSet>
      <dgm:spPr/>
    </dgm:pt>
    <dgm:pt modelId="{4F833C7C-49BA-4A69-94E2-D60804689064}" type="pres">
      <dgm:prSet presAssocID="{6629305E-2C06-4682-86E2-8694AD1B1C2A}" presName="comp" presStyleCnt="0"/>
      <dgm:spPr/>
    </dgm:pt>
    <dgm:pt modelId="{7E60F21D-C7E8-4853-B827-4CEB7D8087D9}" type="pres">
      <dgm:prSet presAssocID="{6629305E-2C06-4682-86E2-8694AD1B1C2A}" presName="box" presStyleLbl="node1" presStyleIdx="0" presStyleCnt="4"/>
      <dgm:spPr/>
    </dgm:pt>
    <dgm:pt modelId="{9DFED059-9BC5-4928-A14A-89606F872F73}" type="pres">
      <dgm:prSet presAssocID="{6629305E-2C06-4682-86E2-8694AD1B1C2A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glow rad="127000">
            <a:schemeClr val="accent1">
              <a:lumMod val="50000"/>
            </a:schemeClr>
          </a:glow>
        </a:effectLst>
      </dgm:spPr>
    </dgm:pt>
    <dgm:pt modelId="{8836B59B-FFA6-4495-8338-923E4D989BA5}" type="pres">
      <dgm:prSet presAssocID="{6629305E-2C06-4682-86E2-8694AD1B1C2A}" presName="text" presStyleLbl="node1" presStyleIdx="0" presStyleCnt="4">
        <dgm:presLayoutVars>
          <dgm:bulletEnabled val="1"/>
        </dgm:presLayoutVars>
      </dgm:prSet>
      <dgm:spPr/>
    </dgm:pt>
    <dgm:pt modelId="{0DA1C528-4C9F-4324-B6EF-C74B46BBFAE9}" type="pres">
      <dgm:prSet presAssocID="{539920F2-8A17-46C3-93CD-7A34E52E6DD1}" presName="spacer" presStyleCnt="0"/>
      <dgm:spPr/>
    </dgm:pt>
    <dgm:pt modelId="{DA016338-2894-4FB0-B7C7-512365DFC5EA}" type="pres">
      <dgm:prSet presAssocID="{4CE52B78-68FE-425B-817C-03D363599070}" presName="comp" presStyleCnt="0"/>
      <dgm:spPr/>
    </dgm:pt>
    <dgm:pt modelId="{16B32389-6F3C-4290-85BF-5F2E7F772378}" type="pres">
      <dgm:prSet presAssocID="{4CE52B78-68FE-425B-817C-03D363599070}" presName="box" presStyleLbl="node1" presStyleIdx="1" presStyleCnt="4"/>
      <dgm:spPr/>
    </dgm:pt>
    <dgm:pt modelId="{E123F4DC-EABF-4DBF-90A8-3AC315E5EF40}" type="pres">
      <dgm:prSet presAssocID="{4CE52B78-68FE-425B-817C-03D363599070}" presName="img" presStyleLbl="fgImgPlace1" presStyleIdx="1" presStyleCnt="4" custScaleY="1019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effectLst>
          <a:glow rad="127000">
            <a:srgbClr val="207264"/>
          </a:glow>
        </a:effectLst>
      </dgm:spPr>
    </dgm:pt>
    <dgm:pt modelId="{D303A188-04C3-4896-B5F1-B273F6D2815E}" type="pres">
      <dgm:prSet presAssocID="{4CE52B78-68FE-425B-817C-03D363599070}" presName="text" presStyleLbl="node1" presStyleIdx="1" presStyleCnt="4">
        <dgm:presLayoutVars>
          <dgm:bulletEnabled val="1"/>
        </dgm:presLayoutVars>
      </dgm:prSet>
      <dgm:spPr/>
    </dgm:pt>
    <dgm:pt modelId="{14574A94-BFFA-40FD-8B8B-4400FFEE56C3}" type="pres">
      <dgm:prSet presAssocID="{7EC584AA-138D-442A-8450-5C8336DA139E}" presName="spacer" presStyleCnt="0"/>
      <dgm:spPr/>
    </dgm:pt>
    <dgm:pt modelId="{DE1C22C0-F044-44E9-9351-018BEC410D43}" type="pres">
      <dgm:prSet presAssocID="{12673154-97B9-4646-BBAE-ECD02C6364B2}" presName="comp" presStyleCnt="0"/>
      <dgm:spPr/>
    </dgm:pt>
    <dgm:pt modelId="{AE3445C4-A648-43D3-AE0E-8AE63EA388BB}" type="pres">
      <dgm:prSet presAssocID="{12673154-97B9-4646-BBAE-ECD02C6364B2}" presName="box" presStyleLbl="node1" presStyleIdx="2" presStyleCnt="4"/>
      <dgm:spPr/>
    </dgm:pt>
    <dgm:pt modelId="{C836E8A1-77F7-4015-B7AF-033B9B3DA357}" type="pres">
      <dgm:prSet presAssocID="{12673154-97B9-4646-BBAE-ECD02C6364B2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effectLst>
          <a:glow rad="127000">
            <a:srgbClr val="1D5329"/>
          </a:glow>
        </a:effectLst>
      </dgm:spPr>
    </dgm:pt>
    <dgm:pt modelId="{1F3A02D0-DF3F-4FEB-9F67-96E8787BEB55}" type="pres">
      <dgm:prSet presAssocID="{12673154-97B9-4646-BBAE-ECD02C6364B2}" presName="text" presStyleLbl="node1" presStyleIdx="2" presStyleCnt="4">
        <dgm:presLayoutVars>
          <dgm:bulletEnabled val="1"/>
        </dgm:presLayoutVars>
      </dgm:prSet>
      <dgm:spPr/>
    </dgm:pt>
    <dgm:pt modelId="{432CAC25-614C-48B1-AFD5-87D77DC30313}" type="pres">
      <dgm:prSet presAssocID="{05775FCF-1A44-4397-8E8D-153B28DD67A0}" presName="spacer" presStyleCnt="0"/>
      <dgm:spPr/>
    </dgm:pt>
    <dgm:pt modelId="{9D0B644D-B90B-483B-9C0C-2D2D1F379422}" type="pres">
      <dgm:prSet presAssocID="{AED87ADB-34A2-466D-A68D-1DE417583047}" presName="comp" presStyleCnt="0"/>
      <dgm:spPr/>
    </dgm:pt>
    <dgm:pt modelId="{3963BB5D-211F-4DD5-9134-47DD8AFD1D8F}" type="pres">
      <dgm:prSet presAssocID="{AED87ADB-34A2-466D-A68D-1DE417583047}" presName="box" presStyleLbl="node1" presStyleIdx="3" presStyleCnt="4"/>
      <dgm:spPr/>
    </dgm:pt>
    <dgm:pt modelId="{D465FEB2-AB4D-4AB7-B5A7-91698516A188}" type="pres">
      <dgm:prSet presAssocID="{AED87ADB-34A2-466D-A68D-1DE417583047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effectLst>
          <a:glow rad="127000">
            <a:srgbClr val="2D461E"/>
          </a:glow>
        </a:effectLst>
      </dgm:spPr>
    </dgm:pt>
    <dgm:pt modelId="{5A867FEB-0988-4AF7-B1F5-8625472B56E5}" type="pres">
      <dgm:prSet presAssocID="{AED87ADB-34A2-466D-A68D-1DE417583047}" presName="text" presStyleLbl="node1" presStyleIdx="3" presStyleCnt="4">
        <dgm:presLayoutVars>
          <dgm:bulletEnabled val="1"/>
        </dgm:presLayoutVars>
      </dgm:prSet>
      <dgm:spPr/>
    </dgm:pt>
  </dgm:ptLst>
  <dgm:cxnLst>
    <dgm:cxn modelId="{437A6303-527C-4EE9-8780-C79D56FE56CE}" srcId="{513AEA21-53E8-4078-BA18-56066435BCF5}" destId="{4CE52B78-68FE-425B-817C-03D363599070}" srcOrd="1" destOrd="0" parTransId="{0F00AC35-0918-4666-9D82-B54D38E3B7DE}" sibTransId="{7EC584AA-138D-442A-8450-5C8336DA139E}"/>
    <dgm:cxn modelId="{87BE1F0B-FE61-4823-85DA-BE67171751D9}" type="presOf" srcId="{4CE52B78-68FE-425B-817C-03D363599070}" destId="{D303A188-04C3-4896-B5F1-B273F6D2815E}" srcOrd="1" destOrd="0" presId="urn:microsoft.com/office/officeart/2005/8/layout/vList4"/>
    <dgm:cxn modelId="{0A61EC0E-35F8-45F6-B51D-044100AAD1C1}" type="presOf" srcId="{12673154-97B9-4646-BBAE-ECD02C6364B2}" destId="{1F3A02D0-DF3F-4FEB-9F67-96E8787BEB55}" srcOrd="1" destOrd="0" presId="urn:microsoft.com/office/officeart/2005/8/layout/vList4"/>
    <dgm:cxn modelId="{DF133B1A-90AE-4702-BCDA-1EFDADF380B0}" srcId="{6629305E-2C06-4682-86E2-8694AD1B1C2A}" destId="{F2FDF02D-CD48-4B3D-8D68-4F8A8DB20B86}" srcOrd="0" destOrd="0" parTransId="{CD4320D4-33C0-46B3-8519-B87997B2F622}" sibTransId="{2E791CA4-24C0-4597-ACBD-034B65EB4A45}"/>
    <dgm:cxn modelId="{412FCB1B-0BFC-42A5-969C-4C2FBA33353E}" type="presOf" srcId="{6629305E-2C06-4682-86E2-8694AD1B1C2A}" destId="{7E60F21D-C7E8-4853-B827-4CEB7D8087D9}" srcOrd="0" destOrd="0" presId="urn:microsoft.com/office/officeart/2005/8/layout/vList4"/>
    <dgm:cxn modelId="{C2CC7925-B153-46ED-8277-9A7929B100D6}" type="presOf" srcId="{A47FA206-AF0E-4233-86A0-3263F9A35031}" destId="{1F3A02D0-DF3F-4FEB-9F67-96E8787BEB55}" srcOrd="1" destOrd="1" presId="urn:microsoft.com/office/officeart/2005/8/layout/vList4"/>
    <dgm:cxn modelId="{766EE82A-2557-4A55-A699-01847EA573DE}" type="presOf" srcId="{1E5D48D3-9A47-49AF-B697-BBDAD157C24A}" destId="{3963BB5D-211F-4DD5-9134-47DD8AFD1D8F}" srcOrd="0" destOrd="1" presId="urn:microsoft.com/office/officeart/2005/8/layout/vList4"/>
    <dgm:cxn modelId="{72B35A2F-C599-4D68-A77B-279292284318}" type="presOf" srcId="{F2FDF02D-CD48-4B3D-8D68-4F8A8DB20B86}" destId="{7E60F21D-C7E8-4853-B827-4CEB7D8087D9}" srcOrd="0" destOrd="1" presId="urn:microsoft.com/office/officeart/2005/8/layout/vList4"/>
    <dgm:cxn modelId="{28D9983B-DF61-4A07-B230-60416E0F5815}" srcId="{513AEA21-53E8-4078-BA18-56066435BCF5}" destId="{6629305E-2C06-4682-86E2-8694AD1B1C2A}" srcOrd="0" destOrd="0" parTransId="{6EF90FA5-17A3-4687-820D-EED76ABBEDC8}" sibTransId="{539920F2-8A17-46C3-93CD-7A34E52E6DD1}"/>
    <dgm:cxn modelId="{29736F40-4207-4661-958C-2469A0F8882E}" type="presOf" srcId="{F2FDF02D-CD48-4B3D-8D68-4F8A8DB20B86}" destId="{8836B59B-FFA6-4495-8338-923E4D989BA5}" srcOrd="1" destOrd="1" presId="urn:microsoft.com/office/officeart/2005/8/layout/vList4"/>
    <dgm:cxn modelId="{4BCB964A-2B18-4429-9887-864A721E9E7B}" type="presOf" srcId="{6629305E-2C06-4682-86E2-8694AD1B1C2A}" destId="{8836B59B-FFA6-4495-8338-923E4D989BA5}" srcOrd="1" destOrd="0" presId="urn:microsoft.com/office/officeart/2005/8/layout/vList4"/>
    <dgm:cxn modelId="{4E6F9C70-D0AD-49C2-9A13-197F66DC5905}" srcId="{513AEA21-53E8-4078-BA18-56066435BCF5}" destId="{AED87ADB-34A2-466D-A68D-1DE417583047}" srcOrd="3" destOrd="0" parTransId="{4F28476C-F02A-466A-A1BA-A5904F806E1D}" sibTransId="{FF6785E9-962D-4B20-ABCA-20E67557D314}"/>
    <dgm:cxn modelId="{34067A81-5B8D-40FE-BE04-185D9DBA1284}" type="presOf" srcId="{AED87ADB-34A2-466D-A68D-1DE417583047}" destId="{5A867FEB-0988-4AF7-B1F5-8625472B56E5}" srcOrd="1" destOrd="0" presId="urn:microsoft.com/office/officeart/2005/8/layout/vList4"/>
    <dgm:cxn modelId="{B74F908B-84F3-425D-A363-1D0E07DC22F2}" srcId="{12673154-97B9-4646-BBAE-ECD02C6364B2}" destId="{A47FA206-AF0E-4233-86A0-3263F9A35031}" srcOrd="0" destOrd="0" parTransId="{E3780DFA-864E-4683-9564-2FC4E77E916E}" sibTransId="{69006F97-D0CA-4E17-8F09-C05F9A9B31B9}"/>
    <dgm:cxn modelId="{F7B7DF8D-8D6B-470D-8CAC-23701CCE3447}" type="presOf" srcId="{513AEA21-53E8-4078-BA18-56066435BCF5}" destId="{28151E92-19D1-4DCA-90B5-E85D02FEB942}" srcOrd="0" destOrd="0" presId="urn:microsoft.com/office/officeart/2005/8/layout/vList4"/>
    <dgm:cxn modelId="{4044CA97-6C25-44B5-B543-178525FD47A7}" srcId="{4CE52B78-68FE-425B-817C-03D363599070}" destId="{14125863-500A-4C1F-B578-3890FF45421A}" srcOrd="0" destOrd="0" parTransId="{A8C0CEC3-BEF1-41AA-BCB3-D0E0F95D79F7}" sibTransId="{F5184640-B5D3-47A2-A2D9-DE223ABAA532}"/>
    <dgm:cxn modelId="{39DE049C-6CC7-4264-B2CA-DA6FA7F3CA3C}" type="presOf" srcId="{4CE52B78-68FE-425B-817C-03D363599070}" destId="{16B32389-6F3C-4290-85BF-5F2E7F772378}" srcOrd="0" destOrd="0" presId="urn:microsoft.com/office/officeart/2005/8/layout/vList4"/>
    <dgm:cxn modelId="{CBDFA9A6-FD2E-4362-AB08-581ABFA75348}" type="presOf" srcId="{14125863-500A-4C1F-B578-3890FF45421A}" destId="{16B32389-6F3C-4290-85BF-5F2E7F772378}" srcOrd="0" destOrd="1" presId="urn:microsoft.com/office/officeart/2005/8/layout/vList4"/>
    <dgm:cxn modelId="{969C75A9-5088-4A34-9A45-4C71BBC71080}" type="presOf" srcId="{AED87ADB-34A2-466D-A68D-1DE417583047}" destId="{3963BB5D-211F-4DD5-9134-47DD8AFD1D8F}" srcOrd="0" destOrd="0" presId="urn:microsoft.com/office/officeart/2005/8/layout/vList4"/>
    <dgm:cxn modelId="{789045C0-C6EB-491E-BACD-6DBEC8FA4AF3}" type="presOf" srcId="{A47FA206-AF0E-4233-86A0-3263F9A35031}" destId="{AE3445C4-A648-43D3-AE0E-8AE63EA388BB}" srcOrd="0" destOrd="1" presId="urn:microsoft.com/office/officeart/2005/8/layout/vList4"/>
    <dgm:cxn modelId="{80AF89C9-470D-46B1-B03B-756CB61F6E17}" type="presOf" srcId="{14125863-500A-4C1F-B578-3890FF45421A}" destId="{D303A188-04C3-4896-B5F1-B273F6D2815E}" srcOrd="1" destOrd="1" presId="urn:microsoft.com/office/officeart/2005/8/layout/vList4"/>
    <dgm:cxn modelId="{DAED6ED6-579C-4C4C-8C56-DC3B443896F4}" type="presOf" srcId="{12673154-97B9-4646-BBAE-ECD02C6364B2}" destId="{AE3445C4-A648-43D3-AE0E-8AE63EA388BB}" srcOrd="0" destOrd="0" presId="urn:microsoft.com/office/officeart/2005/8/layout/vList4"/>
    <dgm:cxn modelId="{BEB576D8-9957-48AC-84FC-CB044E91BD7C}" type="presOf" srcId="{1E5D48D3-9A47-49AF-B697-BBDAD157C24A}" destId="{5A867FEB-0988-4AF7-B1F5-8625472B56E5}" srcOrd="1" destOrd="1" presId="urn:microsoft.com/office/officeart/2005/8/layout/vList4"/>
    <dgm:cxn modelId="{3391EDDA-7BE3-41F4-AD39-1D261DD7E1EB}" srcId="{513AEA21-53E8-4078-BA18-56066435BCF5}" destId="{12673154-97B9-4646-BBAE-ECD02C6364B2}" srcOrd="2" destOrd="0" parTransId="{485C6D7C-6C36-4AF0-BF79-8F4F585CC9E5}" sibTransId="{05775FCF-1A44-4397-8E8D-153B28DD67A0}"/>
    <dgm:cxn modelId="{349077DD-BB78-46AD-9C6E-2447C218B6FF}" srcId="{AED87ADB-34A2-466D-A68D-1DE417583047}" destId="{1E5D48D3-9A47-49AF-B697-BBDAD157C24A}" srcOrd="0" destOrd="0" parTransId="{E1D171AA-C7A8-4A5C-BD94-BBFFBD4B25B0}" sibTransId="{1A271E85-DA92-42BE-8248-6A0CAFB1BF45}"/>
    <dgm:cxn modelId="{87BA5489-6DA4-461F-AFAE-16C54EAC7DDC}" type="presParOf" srcId="{28151E92-19D1-4DCA-90B5-E85D02FEB942}" destId="{4F833C7C-49BA-4A69-94E2-D60804689064}" srcOrd="0" destOrd="0" presId="urn:microsoft.com/office/officeart/2005/8/layout/vList4"/>
    <dgm:cxn modelId="{4230155F-8074-4FBB-A597-9DD2EAE62D1D}" type="presParOf" srcId="{4F833C7C-49BA-4A69-94E2-D60804689064}" destId="{7E60F21D-C7E8-4853-B827-4CEB7D8087D9}" srcOrd="0" destOrd="0" presId="urn:microsoft.com/office/officeart/2005/8/layout/vList4"/>
    <dgm:cxn modelId="{BAEBAF5D-656C-4F5F-AD82-9BE4C73D73A6}" type="presParOf" srcId="{4F833C7C-49BA-4A69-94E2-D60804689064}" destId="{9DFED059-9BC5-4928-A14A-89606F872F73}" srcOrd="1" destOrd="0" presId="urn:microsoft.com/office/officeart/2005/8/layout/vList4"/>
    <dgm:cxn modelId="{AFA6E43A-C28C-403A-809F-F2D40CE75E08}" type="presParOf" srcId="{4F833C7C-49BA-4A69-94E2-D60804689064}" destId="{8836B59B-FFA6-4495-8338-923E4D989BA5}" srcOrd="2" destOrd="0" presId="urn:microsoft.com/office/officeart/2005/8/layout/vList4"/>
    <dgm:cxn modelId="{1D339709-FDCD-463C-8F1E-6F8200ED85C9}" type="presParOf" srcId="{28151E92-19D1-4DCA-90B5-E85D02FEB942}" destId="{0DA1C528-4C9F-4324-B6EF-C74B46BBFAE9}" srcOrd="1" destOrd="0" presId="urn:microsoft.com/office/officeart/2005/8/layout/vList4"/>
    <dgm:cxn modelId="{1D25A105-2D5E-4DC2-BE81-8B93291F3C49}" type="presParOf" srcId="{28151E92-19D1-4DCA-90B5-E85D02FEB942}" destId="{DA016338-2894-4FB0-B7C7-512365DFC5EA}" srcOrd="2" destOrd="0" presId="urn:microsoft.com/office/officeart/2005/8/layout/vList4"/>
    <dgm:cxn modelId="{761F6F12-E919-4565-8F88-558C9DE18F20}" type="presParOf" srcId="{DA016338-2894-4FB0-B7C7-512365DFC5EA}" destId="{16B32389-6F3C-4290-85BF-5F2E7F772378}" srcOrd="0" destOrd="0" presId="urn:microsoft.com/office/officeart/2005/8/layout/vList4"/>
    <dgm:cxn modelId="{51747B77-C7D7-4FD0-BBEC-335F98B1E824}" type="presParOf" srcId="{DA016338-2894-4FB0-B7C7-512365DFC5EA}" destId="{E123F4DC-EABF-4DBF-90A8-3AC315E5EF40}" srcOrd="1" destOrd="0" presId="urn:microsoft.com/office/officeart/2005/8/layout/vList4"/>
    <dgm:cxn modelId="{EC05F524-A6CA-476F-8D31-3B057535DEFF}" type="presParOf" srcId="{DA016338-2894-4FB0-B7C7-512365DFC5EA}" destId="{D303A188-04C3-4896-B5F1-B273F6D2815E}" srcOrd="2" destOrd="0" presId="urn:microsoft.com/office/officeart/2005/8/layout/vList4"/>
    <dgm:cxn modelId="{BF8539E7-E852-4265-ADD9-9EC8073C1585}" type="presParOf" srcId="{28151E92-19D1-4DCA-90B5-E85D02FEB942}" destId="{14574A94-BFFA-40FD-8B8B-4400FFEE56C3}" srcOrd="3" destOrd="0" presId="urn:microsoft.com/office/officeart/2005/8/layout/vList4"/>
    <dgm:cxn modelId="{1405644A-F874-4931-8F8E-444428FD23CB}" type="presParOf" srcId="{28151E92-19D1-4DCA-90B5-E85D02FEB942}" destId="{DE1C22C0-F044-44E9-9351-018BEC410D43}" srcOrd="4" destOrd="0" presId="urn:microsoft.com/office/officeart/2005/8/layout/vList4"/>
    <dgm:cxn modelId="{C3DB17D0-18A9-4665-8442-8F6066CAD0CD}" type="presParOf" srcId="{DE1C22C0-F044-44E9-9351-018BEC410D43}" destId="{AE3445C4-A648-43D3-AE0E-8AE63EA388BB}" srcOrd="0" destOrd="0" presId="urn:microsoft.com/office/officeart/2005/8/layout/vList4"/>
    <dgm:cxn modelId="{14CA0FEB-1710-4425-8551-5D2B9007AA6E}" type="presParOf" srcId="{DE1C22C0-F044-44E9-9351-018BEC410D43}" destId="{C836E8A1-77F7-4015-B7AF-033B9B3DA357}" srcOrd="1" destOrd="0" presId="urn:microsoft.com/office/officeart/2005/8/layout/vList4"/>
    <dgm:cxn modelId="{B229EA0B-3218-4D36-A0BE-3F64236C73AD}" type="presParOf" srcId="{DE1C22C0-F044-44E9-9351-018BEC410D43}" destId="{1F3A02D0-DF3F-4FEB-9F67-96E8787BEB55}" srcOrd="2" destOrd="0" presId="urn:microsoft.com/office/officeart/2005/8/layout/vList4"/>
    <dgm:cxn modelId="{A98074E5-0927-4CE5-AF99-43E44D50300A}" type="presParOf" srcId="{28151E92-19D1-4DCA-90B5-E85D02FEB942}" destId="{432CAC25-614C-48B1-AFD5-87D77DC30313}" srcOrd="5" destOrd="0" presId="urn:microsoft.com/office/officeart/2005/8/layout/vList4"/>
    <dgm:cxn modelId="{11E8D150-B633-4509-8E60-A28C4724ECDF}" type="presParOf" srcId="{28151E92-19D1-4DCA-90B5-E85D02FEB942}" destId="{9D0B644D-B90B-483B-9C0C-2D2D1F379422}" srcOrd="6" destOrd="0" presId="urn:microsoft.com/office/officeart/2005/8/layout/vList4"/>
    <dgm:cxn modelId="{3BDFEAE9-CE7C-4980-95ED-A07D655E636A}" type="presParOf" srcId="{9D0B644D-B90B-483B-9C0C-2D2D1F379422}" destId="{3963BB5D-211F-4DD5-9134-47DD8AFD1D8F}" srcOrd="0" destOrd="0" presId="urn:microsoft.com/office/officeart/2005/8/layout/vList4"/>
    <dgm:cxn modelId="{5F950D1A-87C9-4E18-9204-32EC565C1AA5}" type="presParOf" srcId="{9D0B644D-B90B-483B-9C0C-2D2D1F379422}" destId="{D465FEB2-AB4D-4AB7-B5A7-91698516A188}" srcOrd="1" destOrd="0" presId="urn:microsoft.com/office/officeart/2005/8/layout/vList4"/>
    <dgm:cxn modelId="{1282E02C-DED7-40E6-B0A1-590A80AC275C}" type="presParOf" srcId="{9D0B644D-B90B-483B-9C0C-2D2D1F379422}" destId="{5A867FEB-0988-4AF7-B1F5-8625472B56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88FAA-4986-42A7-BF46-90BFF3B3C626}">
      <dsp:nvSpPr>
        <dsp:cNvPr id="0" name=""/>
        <dsp:cNvSpPr/>
      </dsp:nvSpPr>
      <dsp:spPr>
        <a:xfrm rot="16200000">
          <a:off x="-1267626" y="2176236"/>
          <a:ext cx="3233489" cy="64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70431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effectLst>
                <a:glow rad="127000">
                  <a:srgbClr val="00B050"/>
                </a:glow>
              </a:effectLst>
            </a:rPr>
            <a:t>Rewards</a:t>
          </a:r>
        </a:p>
      </dsp:txBody>
      <dsp:txXfrm>
        <a:off x="-1267626" y="2176236"/>
        <a:ext cx="3233489" cy="646787"/>
      </dsp:txXfrm>
    </dsp:sp>
    <dsp:sp modelId="{26E3AB34-77BD-4B27-9E85-268DFA203585}">
      <dsp:nvSpPr>
        <dsp:cNvPr id="0" name=""/>
        <dsp:cNvSpPr/>
      </dsp:nvSpPr>
      <dsp:spPr>
        <a:xfrm>
          <a:off x="672512" y="882884"/>
          <a:ext cx="3221688" cy="3233489"/>
        </a:xfrm>
        <a:prstGeom prst="rect">
          <a:avLst/>
        </a:prstGeom>
        <a:gradFill rotWithShape="0">
          <a:gsLst>
            <a:gs pos="90000">
              <a:srgbClr val="92D050"/>
            </a:gs>
            <a:gs pos="100000">
              <a:schemeClr val="accent6">
                <a:lumMod val="75000"/>
              </a:schemeClr>
            </a:gs>
            <a:gs pos="0">
              <a:schemeClr val="bg1"/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570431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tx1"/>
              </a:solidFill>
              <a:latin typeface="KG Blank Space Solid" panose="02000000000000000000" pitchFamily="2" charset="0"/>
            </a:rPr>
            <a:t>Verbal Praise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chemeClr val="tx1"/>
              </a:solidFill>
              <a:latin typeface="KG Blank Space Solid" panose="02000000000000000000" pitchFamily="2" charset="0"/>
            </a:rPr>
            <a:t>Class Rewards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chemeClr val="tx1"/>
              </a:solidFill>
              <a:latin typeface="KG Blank Space Solid" panose="02000000000000000000" pitchFamily="2" charset="0"/>
            </a:rPr>
            <a:t>Group Rewards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chemeClr val="tx1"/>
              </a:solidFill>
              <a:latin typeface="KG Blank Space Solid" panose="02000000000000000000" pitchFamily="2" charset="0"/>
            </a:rPr>
            <a:t>Stickers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>
              <a:solidFill>
                <a:schemeClr val="tx1"/>
              </a:solidFill>
              <a:latin typeface="KG Blank Space Solid" panose="02000000000000000000" pitchFamily="2" charset="0"/>
            </a:rPr>
            <a:t>Leaders of the Pride tickets</a:t>
          </a:r>
        </a:p>
      </dsp:txBody>
      <dsp:txXfrm>
        <a:off x="672512" y="882884"/>
        <a:ext cx="3221688" cy="3233489"/>
      </dsp:txXfrm>
    </dsp:sp>
    <dsp:sp modelId="{B8BE936D-4F27-49FD-B1FA-EFFA3947BA7B}">
      <dsp:nvSpPr>
        <dsp:cNvPr id="0" name=""/>
        <dsp:cNvSpPr/>
      </dsp:nvSpPr>
      <dsp:spPr>
        <a:xfrm>
          <a:off x="25724" y="29125"/>
          <a:ext cx="1293575" cy="129357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B93FB-FC13-4C60-A8C1-B9FDF92492C0}">
      <dsp:nvSpPr>
        <dsp:cNvPr id="0" name=""/>
        <dsp:cNvSpPr/>
      </dsp:nvSpPr>
      <dsp:spPr>
        <a:xfrm>
          <a:off x="1960" y="1794"/>
          <a:ext cx="5452703" cy="1153177"/>
        </a:xfrm>
        <a:prstGeom prst="roundRect">
          <a:avLst>
            <a:gd name="adj" fmla="val 10000"/>
          </a:avLst>
        </a:prstGeom>
        <a:gradFill rotWithShape="0">
          <a:gsLst>
            <a:gs pos="47000">
              <a:schemeClr val="bg2">
                <a:lumMod val="75000"/>
              </a:schemeClr>
            </a:gs>
            <a:gs pos="0">
              <a:schemeClr val="bg1"/>
            </a:gs>
            <a:gs pos="100000">
              <a:srgbClr val="C00000"/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KG Blank Space Solid" panose="02000000000000000000" pitchFamily="2" charset="0"/>
            </a:rPr>
            <a:t>Consequences</a:t>
          </a:r>
        </a:p>
      </dsp:txBody>
      <dsp:txXfrm>
        <a:off x="35735" y="35569"/>
        <a:ext cx="5385153" cy="1085627"/>
      </dsp:txXfrm>
    </dsp:sp>
    <dsp:sp modelId="{2F4DBB33-BF55-4A76-B644-21768E035483}">
      <dsp:nvSpPr>
        <dsp:cNvPr id="0" name=""/>
        <dsp:cNvSpPr/>
      </dsp:nvSpPr>
      <dsp:spPr>
        <a:xfrm>
          <a:off x="1960" y="1251357"/>
          <a:ext cx="1721181" cy="1153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rgbClr val="FFC000"/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  <a:latin typeface="KG Blank Space Solid" panose="02000000000000000000" pitchFamily="2" charset="0"/>
            </a:rPr>
            <a:t>1</a:t>
          </a:r>
        </a:p>
      </dsp:txBody>
      <dsp:txXfrm>
        <a:off x="35735" y="1285132"/>
        <a:ext cx="1653631" cy="1085627"/>
      </dsp:txXfrm>
    </dsp:sp>
    <dsp:sp modelId="{9C2F624D-5091-404A-B472-690DD0DE6F33}">
      <dsp:nvSpPr>
        <dsp:cNvPr id="0" name=""/>
        <dsp:cNvSpPr/>
      </dsp:nvSpPr>
      <dsp:spPr>
        <a:xfrm>
          <a:off x="1960" y="2500921"/>
          <a:ext cx="1721181" cy="1153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rgbClr val="FFC000"/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KG Blank Space Solid" panose="02000000000000000000" pitchFamily="2" charset="0"/>
            </a:rPr>
            <a:t>Warning</a:t>
          </a:r>
        </a:p>
      </dsp:txBody>
      <dsp:txXfrm>
        <a:off x="35735" y="2534696"/>
        <a:ext cx="1653631" cy="1085627"/>
      </dsp:txXfrm>
    </dsp:sp>
    <dsp:sp modelId="{C31FC4D5-B42C-4FA8-AF5F-224F10EFB92F}">
      <dsp:nvSpPr>
        <dsp:cNvPr id="0" name=""/>
        <dsp:cNvSpPr/>
      </dsp:nvSpPr>
      <dsp:spPr>
        <a:xfrm>
          <a:off x="1867721" y="1251357"/>
          <a:ext cx="1721181" cy="1153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solidFill>
                <a:schemeClr val="tx1"/>
              </a:solidFill>
              <a:latin typeface="KG Blank Space Solid" panose="02000000000000000000" pitchFamily="2" charset="0"/>
            </a:rPr>
            <a:t>2</a:t>
          </a:r>
        </a:p>
      </dsp:txBody>
      <dsp:txXfrm>
        <a:off x="1901496" y="1285132"/>
        <a:ext cx="1653631" cy="1085627"/>
      </dsp:txXfrm>
    </dsp:sp>
    <dsp:sp modelId="{C4835D88-D540-44C2-8D5C-12E80827DDA6}">
      <dsp:nvSpPr>
        <dsp:cNvPr id="0" name=""/>
        <dsp:cNvSpPr/>
      </dsp:nvSpPr>
      <dsp:spPr>
        <a:xfrm>
          <a:off x="1867721" y="2500921"/>
          <a:ext cx="1721181" cy="1153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KG Blank Space Solid" panose="02000000000000000000" pitchFamily="2" charset="0"/>
            </a:rPr>
            <a:t>Miss part of recess (Review ROAR Expectations)</a:t>
          </a:r>
        </a:p>
      </dsp:txBody>
      <dsp:txXfrm>
        <a:off x="1901496" y="2534696"/>
        <a:ext cx="1653631" cy="1085627"/>
      </dsp:txXfrm>
    </dsp:sp>
    <dsp:sp modelId="{B7B6B414-8CEA-4C46-BB83-FC1F79CA7340}">
      <dsp:nvSpPr>
        <dsp:cNvPr id="0" name=""/>
        <dsp:cNvSpPr/>
      </dsp:nvSpPr>
      <dsp:spPr>
        <a:xfrm>
          <a:off x="3733482" y="1251357"/>
          <a:ext cx="1721181" cy="1153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rgbClr val="C00000"/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>
              <a:solidFill>
                <a:schemeClr val="tx1"/>
              </a:solidFill>
              <a:latin typeface="KG Blank Space Solid" panose="02000000000000000000" pitchFamily="2" charset="0"/>
            </a:rPr>
            <a:t>3</a:t>
          </a:r>
        </a:p>
      </dsp:txBody>
      <dsp:txXfrm>
        <a:off x="3767257" y="1285132"/>
        <a:ext cx="1653631" cy="1085627"/>
      </dsp:txXfrm>
    </dsp:sp>
    <dsp:sp modelId="{C2FED19F-466C-42E3-AD4D-E60CAECCFD17}">
      <dsp:nvSpPr>
        <dsp:cNvPr id="0" name=""/>
        <dsp:cNvSpPr/>
      </dsp:nvSpPr>
      <dsp:spPr>
        <a:xfrm>
          <a:off x="3733482" y="2500921"/>
          <a:ext cx="1721181" cy="1153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100000">
              <a:srgbClr val="C00000"/>
            </a:gs>
          </a:gsLst>
          <a:lin ang="5400000" scaled="0"/>
        </a:gradFill>
        <a:ln w="57150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KG Blank Space Solid" panose="02000000000000000000" pitchFamily="2" charset="0"/>
            </a:rPr>
            <a:t>Miss part of recess (Parent Notifications)</a:t>
          </a:r>
        </a:p>
      </dsp:txBody>
      <dsp:txXfrm>
        <a:off x="3767257" y="2534696"/>
        <a:ext cx="1653631" cy="108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0F21D-C7E8-4853-B827-4CEB7D8087D9}">
      <dsp:nvSpPr>
        <dsp:cNvPr id="0" name=""/>
        <dsp:cNvSpPr/>
      </dsp:nvSpPr>
      <dsp:spPr>
        <a:xfrm>
          <a:off x="0" y="0"/>
          <a:ext cx="6664325" cy="1180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3180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Excelling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are consistently performing at grade level, can demonstrate independence, and can extend the grade level standards.</a:t>
          </a:r>
        </a:p>
      </dsp:txBody>
      <dsp:txXfrm>
        <a:off x="1450938" y="0"/>
        <a:ext cx="5213386" cy="1180730"/>
      </dsp:txXfrm>
    </dsp:sp>
    <dsp:sp modelId="{9DFED059-9BC5-4928-A14A-89606F872F73}">
      <dsp:nvSpPr>
        <dsp:cNvPr id="0" name=""/>
        <dsp:cNvSpPr/>
      </dsp:nvSpPr>
      <dsp:spPr>
        <a:xfrm>
          <a:off x="118073" y="118073"/>
          <a:ext cx="1332865" cy="9445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27000">
            <a:schemeClr val="accent1">
              <a:lumMod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B32389-6F3C-4290-85BF-5F2E7F772378}">
      <dsp:nvSpPr>
        <dsp:cNvPr id="0" name=""/>
        <dsp:cNvSpPr/>
      </dsp:nvSpPr>
      <dsp:spPr>
        <a:xfrm>
          <a:off x="0" y="1298803"/>
          <a:ext cx="6664325" cy="1180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3180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Achieving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have an adequate understanding of, and ability to, apply skills needed to meet grade level standards. </a:t>
          </a:r>
        </a:p>
      </dsp:txBody>
      <dsp:txXfrm>
        <a:off x="1450938" y="1298803"/>
        <a:ext cx="5213386" cy="1180730"/>
      </dsp:txXfrm>
    </dsp:sp>
    <dsp:sp modelId="{E123F4DC-EABF-4DBF-90A8-3AC315E5EF40}">
      <dsp:nvSpPr>
        <dsp:cNvPr id="0" name=""/>
        <dsp:cNvSpPr/>
      </dsp:nvSpPr>
      <dsp:spPr>
        <a:xfrm>
          <a:off x="118073" y="1407893"/>
          <a:ext cx="1332865" cy="9625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glow rad="127000">
            <a:srgbClr val="207264"/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3445C4-A648-43D3-AE0E-8AE63EA388BB}">
      <dsp:nvSpPr>
        <dsp:cNvPr id="0" name=""/>
        <dsp:cNvSpPr/>
      </dsp:nvSpPr>
      <dsp:spPr>
        <a:xfrm>
          <a:off x="0" y="2597607"/>
          <a:ext cx="6664325" cy="1180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3180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Progressing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are partially meeting the grade level standards.</a:t>
          </a:r>
        </a:p>
      </dsp:txBody>
      <dsp:txXfrm>
        <a:off x="1450938" y="2597607"/>
        <a:ext cx="5213386" cy="1180730"/>
      </dsp:txXfrm>
    </dsp:sp>
    <dsp:sp modelId="{C836E8A1-77F7-4015-B7AF-033B9B3DA357}">
      <dsp:nvSpPr>
        <dsp:cNvPr id="0" name=""/>
        <dsp:cNvSpPr/>
      </dsp:nvSpPr>
      <dsp:spPr>
        <a:xfrm>
          <a:off x="118073" y="2715680"/>
          <a:ext cx="1332865" cy="9445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glow rad="127000">
            <a:srgbClr val="1D5329"/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63BB5D-211F-4DD5-9134-47DD8AFD1D8F}">
      <dsp:nvSpPr>
        <dsp:cNvPr id="0" name=""/>
        <dsp:cNvSpPr/>
      </dsp:nvSpPr>
      <dsp:spPr>
        <a:xfrm>
          <a:off x="0" y="3896411"/>
          <a:ext cx="6664325" cy="1180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3180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Frutiger Ultra Black" panose="020B0902020504020204" pitchFamily="34" charset="0"/>
            </a:rPr>
            <a:t>Beginning/Not Met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Print Bold" panose="02000000000000000000" pitchFamily="2" charset="0"/>
            </a:rPr>
            <a:t>Students are not yet meeting the grade level standards.</a:t>
          </a:r>
        </a:p>
      </dsp:txBody>
      <dsp:txXfrm>
        <a:off x="1450938" y="3896411"/>
        <a:ext cx="5213386" cy="1180730"/>
      </dsp:txXfrm>
    </dsp:sp>
    <dsp:sp modelId="{D465FEB2-AB4D-4AB7-B5A7-91698516A188}">
      <dsp:nvSpPr>
        <dsp:cNvPr id="0" name=""/>
        <dsp:cNvSpPr/>
      </dsp:nvSpPr>
      <dsp:spPr>
        <a:xfrm>
          <a:off x="118073" y="4014484"/>
          <a:ext cx="1332865" cy="9445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glow rad="127000">
            <a:srgbClr val="2D461E"/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8E0B-3543-41FC-ABD7-66B916A36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64EAC-7054-417C-B140-80DBD74EA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C37D-B3A5-4B09-A67A-312C4521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C0C01-3298-4F80-A3BB-6624B4FE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6298-1B05-4279-A163-24B78DF4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AF0-1101-4C57-9A7D-0C886473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CC411-4754-43FE-8130-1F27C12D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93BB-8215-4FC0-B4BA-E8A1AF75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99F3C-9309-4AE2-995E-D1FA16E5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E8227-FC49-41A0-81B0-E22B8C5B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D224B-2559-4FE1-8802-7D9B9AC79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26E9F-B0A5-401A-8E95-8128AF23F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52A8E-99E0-4913-8FB0-AA1DB035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2B4A2-6BA9-46BA-871D-7F4D09D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23A1E-8F8C-4E90-97CB-7E78255C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A4F2-C6B2-4D96-91BF-8B192A8A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7C97-88E5-4DD6-B856-7AC1D620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3C6A5-311D-4C3F-A66D-550EE06C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E5EC9-1001-4ABE-B930-87087B2B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15586-2523-431B-BD2F-AB74C5B4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AF1E-F234-431E-92EE-2249851C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9E3B8-29DC-46AC-B584-CBDC8DF2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71A8-66A2-4D8F-8DD6-B6FDBD04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0C38-9986-4175-B5C7-A74D0217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5D3E-7A5A-4043-AF5D-4618649E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B368-42D9-4920-A9FC-07E24582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9A4BD-1BA0-4AC1-90BF-9FFBE914F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0803F-A025-4BDD-9B1B-FC9FF484A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330E0-5B11-466D-B59E-B97A316E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C303C-9890-4CB9-B029-3CFAA330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BAC64-8A7D-46AF-8DBE-50447C83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ECC1-4E2C-41A1-A76B-30FA2334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EFD71-44FD-4A0E-B444-EA22678F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8EECD-365F-4D70-9555-8A3380FFD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0A462-AC98-4547-9991-9050B6BE8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18A5B-299C-4917-B83C-D344E3005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48414-8E84-4719-A4E2-EBF86F0B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7D559-07E1-40A0-ACAF-0EE6A861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77826-F0E6-4DB7-8C8E-3162E803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7443-203A-48B1-830B-DB2B1BAF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829AA-64D8-45B5-936C-4BCB8624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77480-3A40-452D-8355-8A348722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2BF5E-ED97-427D-85E0-3B65AA65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533FD-0C43-4D42-BD97-8DC3F2D5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44A74-8334-4D6D-B839-D8D75019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20143-6243-4AF2-9ACB-F21DE24E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D529-DF60-40D1-8EF6-CC4FD788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A10D-5184-46CF-A03F-0B1D6A83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844E9-51E8-4F98-B3AD-46D7A060A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BAF60-AF49-4A20-8473-252B4111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34FE2-DE9A-41B6-B2A7-DC80C113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4EBAE-0E7C-475C-A0A6-0AD204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60BD-6B67-463E-9F35-6963426F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CCC0A-548E-478F-A97F-506EDC9B8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41A65-09F4-45A1-BEA7-614C7DD4A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DB7C8-4575-49BD-BD21-DC6EEA80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5A2F9-8BA6-4619-BADC-DC673604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89E9E-A2A8-4FF9-A2B2-97A0EE48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97E8A-8172-4216-9803-0253FBE3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1641C-2E8D-416F-BAC1-79CC1EAD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2261D-50AC-4251-A572-12967C31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DE9B-6539-4EC7-AEB2-552AA3124B1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BC2C5-7F82-4C34-A942-D74F6F337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B9E41-CAB4-40E8-91F2-51BA869F4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E58A-4087-494B-BB1E-3DD850A2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3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26F4-717F-4BE2-8423-95CEA711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59B1D6-D7ED-41DB-BC0A-710BD6C1EF4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53273" y="0"/>
            <a:chExt cx="12243982" cy="69102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30CA2F-168E-46B1-84BA-C1CDCDA39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/>
            <a:stretch/>
          </p:blipFill>
          <p:spPr>
            <a:xfrm>
              <a:off x="-53273" y="4381500"/>
              <a:ext cx="12243982" cy="25287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18A337-F101-4E87-923A-9EEC447ED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 b="89453"/>
            <a:stretch/>
          </p:blipFill>
          <p:spPr>
            <a:xfrm>
              <a:off x="-53273" y="0"/>
              <a:ext cx="12243982" cy="4619661"/>
            </a:xfrm>
            <a:prstGeom prst="rect">
              <a:avLst/>
            </a:prstGeom>
          </p:spPr>
        </p:pic>
      </p:grpSp>
      <p:pic>
        <p:nvPicPr>
          <p:cNvPr id="17" name="Picture 2" descr="Welcome_Back_to_School_PNG_Clip_Art_Image - Saint Athanasius Catholic Academy">
            <a:extLst>
              <a:ext uri="{FF2B5EF4-FFF2-40B4-BE49-F238E27FC236}">
                <a16:creationId xmlns:a16="http://schemas.microsoft.com/office/drawing/2014/main" id="{F8522B1B-D910-493C-9711-7711C3F9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51" y="150785"/>
            <a:ext cx="6262897" cy="1939214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701CC-A6D8-4595-B592-55669489E16A}"/>
              </a:ext>
            </a:extLst>
          </p:cNvPr>
          <p:cNvSpPr txBox="1"/>
          <p:nvPr/>
        </p:nvSpPr>
        <p:spPr>
          <a:xfrm>
            <a:off x="152859" y="2434869"/>
            <a:ext cx="4992072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143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Litel Elementary First Grade</a:t>
            </a:r>
          </a:p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143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2022 - 2023</a:t>
            </a:r>
          </a:p>
          <a:p>
            <a:endParaRPr lang="en-US" sz="900" dirty="0">
              <a:ln w="0"/>
              <a:solidFill>
                <a:schemeClr val="bg1"/>
              </a:solidFill>
              <a:effectLst>
                <a:outerShdw blurRad="38100" dist="1143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lvl="1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143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Mrs. Barbosa</a:t>
            </a:r>
          </a:p>
          <a:p>
            <a:pPr lvl="1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143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Mrs. Tachias </a:t>
            </a:r>
          </a:p>
          <a:p>
            <a:pPr lvl="1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143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Mrs. Whippo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9EBCD4-E3A4-4750-9092-B707D40304AB}"/>
              </a:ext>
            </a:extLst>
          </p:cNvPr>
          <p:cNvCxnSpPr/>
          <p:nvPr/>
        </p:nvCxnSpPr>
        <p:spPr>
          <a:xfrm>
            <a:off x="479140" y="3322920"/>
            <a:ext cx="3954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AC3005-3B71-4928-B28F-309908601727}"/>
              </a:ext>
            </a:extLst>
          </p:cNvPr>
          <p:cNvSpPr txBox="1"/>
          <p:nvPr/>
        </p:nvSpPr>
        <p:spPr>
          <a:xfrm>
            <a:off x="7637703" y="3304414"/>
            <a:ext cx="4266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143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Principal – Mr. Durkin</a:t>
            </a:r>
          </a:p>
          <a:p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143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Assistant Principal – Ms. Graham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143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8E9FB44-5E83-4CE5-9C7B-0115DE6A3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92" y="3089912"/>
            <a:ext cx="2869912" cy="2869912"/>
          </a:xfr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C642EF30-C205-48A0-A7C9-CC5786D89E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6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E96DB-FE3F-48FC-8F19-82A15021802E}"/>
              </a:ext>
            </a:extLst>
          </p:cNvPr>
          <p:cNvSpPr txBox="1"/>
          <p:nvPr/>
        </p:nvSpPr>
        <p:spPr>
          <a:xfrm>
            <a:off x="546100" y="323334"/>
            <a:ext cx="1125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Writing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93DB1-6BD4-4652-ACCF-F9A8A91813CB}"/>
              </a:ext>
            </a:extLst>
          </p:cNvPr>
          <p:cNvSpPr txBox="1"/>
          <p:nvPr/>
        </p:nvSpPr>
        <p:spPr>
          <a:xfrm>
            <a:off x="393700" y="1292999"/>
            <a:ext cx="533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Please have your child 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glow rad="762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write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as 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glow rad="762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independently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as possible.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Have him/her 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glow rad="762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sound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glow rad="762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out the words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the best they 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Detail sentences should have 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glow rad="762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at least 5 words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4AF28A-8D44-47B4-BB6A-DD403B029FAF}"/>
              </a:ext>
            </a:extLst>
          </p:cNvPr>
          <p:cNvSpPr txBox="1"/>
          <p:nvPr/>
        </p:nvSpPr>
        <p:spPr>
          <a:xfrm>
            <a:off x="6172200" y="902692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5AA9ED-BC9E-459A-9619-B2459947E87C}"/>
              </a:ext>
            </a:extLst>
          </p:cNvPr>
          <p:cNvGrpSpPr/>
          <p:nvPr/>
        </p:nvGrpSpPr>
        <p:grpSpPr>
          <a:xfrm>
            <a:off x="6210300" y="1158575"/>
            <a:ext cx="5363992" cy="3478595"/>
            <a:chOff x="6523208" y="1146685"/>
            <a:chExt cx="5363992" cy="3478595"/>
          </a:xfrm>
        </p:grpSpPr>
        <p:pic>
          <p:nvPicPr>
            <p:cNvPr id="12" name="Picture 6" descr="coloring pages : 53 Tremendous Writing Paper For Kindergarten ...">
              <a:extLst>
                <a:ext uri="{FF2B5EF4-FFF2-40B4-BE49-F238E27FC236}">
                  <a16:creationId xmlns:a16="http://schemas.microsoft.com/office/drawing/2014/main" id="{48B7063D-8D66-47B1-84F7-367F5D876E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1" t="15522" r="14881" b="38644"/>
            <a:stretch/>
          </p:blipFill>
          <p:spPr bwMode="auto">
            <a:xfrm>
              <a:off x="6523208" y="1146685"/>
              <a:ext cx="5363992" cy="3478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39893D-2C34-4730-BA29-64615A955036}"/>
                </a:ext>
              </a:extLst>
            </p:cNvPr>
            <p:cNvSpPr txBox="1"/>
            <p:nvPr/>
          </p:nvSpPr>
          <p:spPr>
            <a:xfrm>
              <a:off x="6577722" y="1162050"/>
              <a:ext cx="4705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omic Sans MS" panose="030F0702030302020204" pitchFamily="66" charset="0"/>
                </a:rPr>
                <a:t>Topic Sentence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A65897-AB3B-4E92-9955-C4E3BE1685E5}"/>
                </a:ext>
              </a:extLst>
            </p:cNvPr>
            <p:cNvSpPr txBox="1"/>
            <p:nvPr/>
          </p:nvSpPr>
          <p:spPr>
            <a:xfrm>
              <a:off x="6577722" y="1869936"/>
              <a:ext cx="4705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omic Sans MS" panose="030F0702030302020204" pitchFamily="66" charset="0"/>
                </a:rPr>
                <a:t>First, …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4592BF-B0B4-43BA-B000-21C8F8A9CE23}"/>
                </a:ext>
              </a:extLst>
            </p:cNvPr>
            <p:cNvSpPr txBox="1"/>
            <p:nvPr/>
          </p:nvSpPr>
          <p:spPr>
            <a:xfrm>
              <a:off x="6577722" y="2539722"/>
              <a:ext cx="4705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omic Sans MS" panose="030F0702030302020204" pitchFamily="66" charset="0"/>
                </a:rPr>
                <a:t>Next, …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945E8A-B9F4-44F2-AEDD-A22941138D75}"/>
                </a:ext>
              </a:extLst>
            </p:cNvPr>
            <p:cNvSpPr txBox="1"/>
            <p:nvPr/>
          </p:nvSpPr>
          <p:spPr>
            <a:xfrm>
              <a:off x="6577722" y="3228558"/>
              <a:ext cx="4705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omic Sans MS" panose="030F0702030302020204" pitchFamily="66" charset="0"/>
                </a:rPr>
                <a:t>Last, …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72185C-DA3D-408C-8513-A683060FAAB7}"/>
                </a:ext>
              </a:extLst>
            </p:cNvPr>
            <p:cNvSpPr txBox="1"/>
            <p:nvPr/>
          </p:nvSpPr>
          <p:spPr>
            <a:xfrm>
              <a:off x="6577722" y="3917394"/>
              <a:ext cx="50999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omic Sans MS" panose="030F0702030302020204" pitchFamily="66" charset="0"/>
                </a:rPr>
                <a:t>Conclusion Sentence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A518221-AC15-4779-B590-2200131C2ED9}"/>
              </a:ext>
            </a:extLst>
          </p:cNvPr>
          <p:cNvSpPr/>
          <p:nvPr/>
        </p:nvSpPr>
        <p:spPr>
          <a:xfrm>
            <a:off x="6210300" y="1158574"/>
            <a:ext cx="5363992" cy="347859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2BF96-9523-4C8B-9334-0A7C20AF6291}"/>
              </a:ext>
            </a:extLst>
          </p:cNvPr>
          <p:cNvSpPr txBox="1"/>
          <p:nvPr/>
        </p:nvSpPr>
        <p:spPr>
          <a:xfrm>
            <a:off x="5816600" y="381043"/>
            <a:ext cx="5402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bg1"/>
                </a:solidFill>
                <a:effectLst>
                  <a:glow rad="508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Primary Penmanship Lined" panose="02000506000000020003" pitchFamily="2" charset="0"/>
                <a:ea typeface="ChalkyChuck" panose="02000603000000000000" pitchFamily="2" charset="0"/>
              </a:rPr>
              <a:t>Writing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FC67A-B5A6-4D40-9E30-62B8C840C9C4}"/>
              </a:ext>
            </a:extLst>
          </p:cNvPr>
          <p:cNvSpPr txBox="1"/>
          <p:nvPr/>
        </p:nvSpPr>
        <p:spPr>
          <a:xfrm>
            <a:off x="6436806" y="4799123"/>
            <a:ext cx="4407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detailed Step Up to Writing info sheet is located on our Classroom website.</a:t>
            </a:r>
          </a:p>
        </p:txBody>
      </p:sp>
      <p:pic>
        <p:nvPicPr>
          <p:cNvPr id="21" name="Picture 2" descr="Exclamation Mark PNG Transparent Picture | PNG Mart">
            <a:extLst>
              <a:ext uri="{FF2B5EF4-FFF2-40B4-BE49-F238E27FC236}">
                <a16:creationId xmlns:a16="http://schemas.microsoft.com/office/drawing/2014/main" id="{192FD629-061A-4471-BDA7-36DFB29B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688">
            <a:off x="5839309" y="4766422"/>
            <a:ext cx="812913" cy="8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oy Holding a Big Pencil">
            <a:extLst>
              <a:ext uri="{FF2B5EF4-FFF2-40B4-BE49-F238E27FC236}">
                <a16:creationId xmlns:a16="http://schemas.microsoft.com/office/drawing/2014/main" id="{0FB5FC60-33DD-40DB-8F92-AB09265B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86141" y="4695120"/>
            <a:ext cx="1346558" cy="19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20">
            <a:extLst>
              <a:ext uri="{FF2B5EF4-FFF2-40B4-BE49-F238E27FC236}">
                <a16:creationId xmlns:a16="http://schemas.microsoft.com/office/drawing/2014/main" id="{F0289893-F77B-494C-B52B-25E582D1C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E96DB-FE3F-48FC-8F19-82A15021802E}"/>
              </a:ext>
            </a:extLst>
          </p:cNvPr>
          <p:cNvSpPr txBox="1"/>
          <p:nvPr/>
        </p:nvSpPr>
        <p:spPr>
          <a:xfrm>
            <a:off x="546100" y="323334"/>
            <a:ext cx="1125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Curriculum 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(continued)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D6B03-B039-41CB-A101-E4C120B27357}"/>
              </a:ext>
            </a:extLst>
          </p:cNvPr>
          <p:cNvSpPr txBox="1"/>
          <p:nvPr/>
        </p:nvSpPr>
        <p:spPr>
          <a:xfrm>
            <a:off x="850900" y="1826144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Second Step</a:t>
            </a:r>
          </a:p>
          <a:p>
            <a:pPr algn="ctr"/>
            <a:endParaRPr lang="en-US" sz="1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Skills for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Empathy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Emotion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Problem Solving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Physical Education (PE)</a:t>
            </a:r>
          </a:p>
          <a:p>
            <a:pPr algn="ctr"/>
            <a:endParaRPr lang="en-US" sz="1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You have the opportunity to join the 100 mile club!</a:t>
            </a:r>
            <a:endParaRPr lang="en-US" sz="14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3A28E0-4881-43F9-BA58-B62240C56F4F}"/>
              </a:ext>
            </a:extLst>
          </p:cNvPr>
          <p:cNvSpPr/>
          <p:nvPr/>
        </p:nvSpPr>
        <p:spPr>
          <a:xfrm>
            <a:off x="850900" y="1708909"/>
            <a:ext cx="5029200" cy="201845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381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8742B-F282-4C57-90AB-8588048A4345}"/>
              </a:ext>
            </a:extLst>
          </p:cNvPr>
          <p:cNvSpPr/>
          <p:nvPr/>
        </p:nvSpPr>
        <p:spPr>
          <a:xfrm>
            <a:off x="850900" y="3899162"/>
            <a:ext cx="5029200" cy="146641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381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A17C97-06C6-4D19-B07D-6D3008F4BEBE}"/>
              </a:ext>
            </a:extLst>
          </p:cNvPr>
          <p:cNvSpPr txBox="1"/>
          <p:nvPr/>
        </p:nvSpPr>
        <p:spPr>
          <a:xfrm>
            <a:off x="6197600" y="1708909"/>
            <a:ext cx="5181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Prodigy Math</a:t>
            </a:r>
          </a:p>
          <a:p>
            <a:endParaRPr lang="en-US" sz="5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Accelerated Reader (AR)</a:t>
            </a:r>
          </a:p>
          <a:p>
            <a:endParaRPr lang="en-US" sz="5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endParaRPr lang="en-US" sz="5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ECA98A-311C-422C-BC7C-EA5AB164FF82}"/>
              </a:ext>
            </a:extLst>
          </p:cNvPr>
          <p:cNvSpPr/>
          <p:nvPr/>
        </p:nvSpPr>
        <p:spPr>
          <a:xfrm>
            <a:off x="6197600" y="1708910"/>
            <a:ext cx="5181600" cy="135848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381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ids Running at Recess Clip Art">
            <a:extLst>
              <a:ext uri="{FF2B5EF4-FFF2-40B4-BE49-F238E27FC236}">
                <a16:creationId xmlns:a16="http://schemas.microsoft.com/office/drawing/2014/main" id="{E4744E8C-DCAD-4AF3-9B0E-A7747B644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234971"/>
            <a:ext cx="4626702" cy="32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ontent Placeholder 20">
            <a:extLst>
              <a:ext uri="{FF2B5EF4-FFF2-40B4-BE49-F238E27FC236}">
                <a16:creationId xmlns:a16="http://schemas.microsoft.com/office/drawing/2014/main" id="{F12C4F18-D4A2-4805-8FD1-6D75B5DE1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100 Mile Running Club - Sierra Elementary">
            <a:extLst>
              <a:ext uri="{FF2B5EF4-FFF2-40B4-BE49-F238E27FC236}">
                <a16:creationId xmlns:a16="http://schemas.microsoft.com/office/drawing/2014/main" id="{F1D8387D-F511-498D-A124-F5E69A74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41002"/>
            <a:ext cx="3479800" cy="178049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78009D-31E8-46B9-B16A-7B111BF6040E}"/>
              </a:ext>
            </a:extLst>
          </p:cNvPr>
          <p:cNvSpPr txBox="1"/>
          <p:nvPr/>
        </p:nvSpPr>
        <p:spPr>
          <a:xfrm>
            <a:off x="4600575" y="305068"/>
            <a:ext cx="724535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Our school is sending home information about The 100 Mile Club.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All students will be participating by running at P.E. time with their class along with other activities.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This is a great way for students to have a goal and be celebrated along the way.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The fee, if you choose to have your child join, is </a:t>
            </a:r>
            <a:r>
              <a:rPr lang="en-US" sz="2000" b="1" spc="300" dirty="0">
                <a:solidFill>
                  <a:srgbClr val="FFFF00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$12.00</a:t>
            </a:r>
            <a:r>
              <a:rPr lang="en-US" sz="2000" b="1" spc="300" dirty="0">
                <a:solidFill>
                  <a:schemeClr val="bg1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Your child may receive the following once he/she achieves to the miles listed.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b="1" spc="300" dirty="0">
              <a:solidFill>
                <a:schemeClr val="bg1"/>
              </a:solidFill>
              <a:effectLst>
                <a:outerShdw blurRad="50800" dist="101600" dir="5400000" algn="ctr" rotWithShape="0">
                  <a:schemeClr val="tx1"/>
                </a:outerShdw>
              </a:effectLst>
              <a:latin typeface="KG Blank Space Soli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300" dirty="0">
                <a:solidFill>
                  <a:schemeClr val="bg1"/>
                </a:solidFill>
                <a:effectLst>
                  <a:outerShdw blurRad="50800" dist="101600" dir="5400000" algn="ctr" rotWithShape="0">
                    <a:schemeClr val="tx1"/>
                  </a:outerShdw>
                </a:effectLst>
                <a:latin typeface="KG Blank Space Solid" panose="02000000000000000000" pitchFamily="2" charset="0"/>
              </a:rPr>
              <a:t>We will be running as a class for P.E. without enrollment in 100 Mile Club.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9A6E57-E86C-4FAB-987A-DEE11D8962F2}"/>
              </a:ext>
            </a:extLst>
          </p:cNvPr>
          <p:cNvSpPr/>
          <p:nvPr/>
        </p:nvSpPr>
        <p:spPr>
          <a:xfrm>
            <a:off x="558800" y="2890151"/>
            <a:ext cx="1384300" cy="34470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25 Miles 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549393-824B-4B80-9B43-527A53BA4418}"/>
              </a:ext>
            </a:extLst>
          </p:cNvPr>
          <p:cNvSpPr/>
          <p:nvPr/>
        </p:nvSpPr>
        <p:spPr>
          <a:xfrm>
            <a:off x="1968499" y="2890151"/>
            <a:ext cx="2568575" cy="34470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T-Shirt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ED38B-9C6C-4D87-B61E-C0A6697E9C64}"/>
              </a:ext>
            </a:extLst>
          </p:cNvPr>
          <p:cNvSpPr/>
          <p:nvPr/>
        </p:nvSpPr>
        <p:spPr>
          <a:xfrm>
            <a:off x="558800" y="3429000"/>
            <a:ext cx="1384300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50 Miles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0492B-81B0-47D7-91F7-DDC23FC27BE3}"/>
              </a:ext>
            </a:extLst>
          </p:cNvPr>
          <p:cNvSpPr/>
          <p:nvPr/>
        </p:nvSpPr>
        <p:spPr>
          <a:xfrm>
            <a:off x="1968499" y="3429000"/>
            <a:ext cx="2568575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100 mile club pencil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5657CD-9B76-4B7B-9040-181BF3ED9186}"/>
              </a:ext>
            </a:extLst>
          </p:cNvPr>
          <p:cNvSpPr/>
          <p:nvPr/>
        </p:nvSpPr>
        <p:spPr>
          <a:xfrm>
            <a:off x="558800" y="4169801"/>
            <a:ext cx="1384300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75 Miles 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6081B8-6F76-44F0-83B5-2FDA3CB6549A}"/>
              </a:ext>
            </a:extLst>
          </p:cNvPr>
          <p:cNvSpPr/>
          <p:nvPr/>
        </p:nvSpPr>
        <p:spPr>
          <a:xfrm>
            <a:off x="1968499" y="4169801"/>
            <a:ext cx="2568575" cy="533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100 mile club bracelet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42AE0B-C062-4AD0-A120-1CCB091A15FE}"/>
              </a:ext>
            </a:extLst>
          </p:cNvPr>
          <p:cNvSpPr/>
          <p:nvPr/>
        </p:nvSpPr>
        <p:spPr>
          <a:xfrm>
            <a:off x="558800" y="4945108"/>
            <a:ext cx="1384300" cy="93499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100 Miles 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494F12-423D-4018-91BE-BCCD891F9041}"/>
              </a:ext>
            </a:extLst>
          </p:cNvPr>
          <p:cNvSpPr/>
          <p:nvPr/>
        </p:nvSpPr>
        <p:spPr>
          <a:xfrm>
            <a:off x="1968499" y="4945108"/>
            <a:ext cx="2568575" cy="934991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glow rad="127000">
                    <a:srgbClr val="FFC00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Gold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What the Teacher Wants" panose="02000000000000000000" pitchFamily="2" charset="0"/>
              </a:rPr>
              <a:t> Medal to commemorate the hard work all year long!</a:t>
            </a:r>
          </a:p>
        </p:txBody>
      </p:sp>
    </p:spTree>
    <p:extLst>
      <p:ext uri="{BB962C8B-B14F-4D97-AF65-F5344CB8AC3E}">
        <p14:creationId xmlns:p14="http://schemas.microsoft.com/office/powerpoint/2010/main" val="277116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E96DB-FE3F-48FC-8F19-82A15021802E}"/>
              </a:ext>
            </a:extLst>
          </p:cNvPr>
          <p:cNvSpPr txBox="1"/>
          <p:nvPr/>
        </p:nvSpPr>
        <p:spPr>
          <a:xfrm>
            <a:off x="546100" y="323334"/>
            <a:ext cx="1125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Homework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93DB1-6BD4-4652-ACCF-F9A8A91813CB}"/>
              </a:ext>
            </a:extLst>
          </p:cNvPr>
          <p:cNvSpPr txBox="1"/>
          <p:nvPr/>
        </p:nvSpPr>
        <p:spPr>
          <a:xfrm>
            <a:off x="431800" y="1394599"/>
            <a:ext cx="5334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Homework is given on </a:t>
            </a:r>
            <a:r>
              <a:rPr lang="en-US" sz="2800" b="1" spc="300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Monday</a:t>
            </a:r>
            <a:r>
              <a:rPr lang="en-US" sz="28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and due on </a:t>
            </a:r>
            <a:r>
              <a:rPr lang="en-US" sz="2800" b="1" spc="300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Friday.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You will have a </a:t>
            </a:r>
            <a:r>
              <a:rPr lang="en-US" sz="2800" b="1" spc="300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Weekly</a:t>
            </a:r>
            <a:r>
              <a:rPr lang="en-US" sz="2800" b="1" spc="300" dirty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</a:t>
            </a:r>
            <a:r>
              <a:rPr lang="en-US" sz="2800" b="1" spc="300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Writing</a:t>
            </a:r>
            <a:r>
              <a:rPr lang="en-US" sz="2800" b="1" spc="300" dirty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</a:t>
            </a:r>
            <a:r>
              <a:rPr lang="en-US" sz="2800" b="1" spc="300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Assignment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1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Please use the </a:t>
            </a:r>
            <a:r>
              <a:rPr lang="en-US" sz="2000" b="1" i="1" u="sng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Step Up to Writing</a:t>
            </a:r>
            <a:r>
              <a:rPr lang="en-US" sz="2000" b="1" i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</a:t>
            </a: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guidelines.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E6E96-37C6-42AF-8A19-D233597FE17E}"/>
              </a:ext>
            </a:extLst>
          </p:cNvPr>
          <p:cNvSpPr txBox="1"/>
          <p:nvPr/>
        </p:nvSpPr>
        <p:spPr>
          <a:xfrm>
            <a:off x="6426200" y="1394599"/>
            <a:ext cx="533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300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Read</a:t>
            </a:r>
            <a:r>
              <a:rPr lang="en-US" sz="28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Every Day!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You may also do: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Prodigy</a:t>
            </a:r>
          </a:p>
          <a:p>
            <a:pPr lvl="1"/>
            <a:endParaRPr lang="en-US" sz="20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12290" name="Picture 2" descr="Little Boy Reading a School Book">
            <a:extLst>
              <a:ext uri="{FF2B5EF4-FFF2-40B4-BE49-F238E27FC236}">
                <a16:creationId xmlns:a16="http://schemas.microsoft.com/office/drawing/2014/main" id="{E60737E6-9E34-4215-9479-F29E5298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3482498"/>
            <a:ext cx="2871945" cy="30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ontent Placeholder 20">
            <a:extLst>
              <a:ext uri="{FF2B5EF4-FFF2-40B4-BE49-F238E27FC236}">
                <a16:creationId xmlns:a16="http://schemas.microsoft.com/office/drawing/2014/main" id="{1DAB51F9-40E6-425C-9626-B19C4EBC4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1CD91E0-A636-33D9-D963-DEC38B84F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86E99-C18E-E0C3-9980-3ED3BF4455BD}"/>
              </a:ext>
            </a:extLst>
          </p:cNvPr>
          <p:cNvSpPr txBox="1"/>
          <p:nvPr/>
        </p:nvSpPr>
        <p:spPr>
          <a:xfrm>
            <a:off x="546100" y="323334"/>
            <a:ext cx="1125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Homework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0F8DC-2DF5-A218-8CC1-64143AE8F7BA}"/>
              </a:ext>
            </a:extLst>
          </p:cNvPr>
          <p:cNvSpPr txBox="1"/>
          <p:nvPr/>
        </p:nvSpPr>
        <p:spPr>
          <a:xfrm>
            <a:off x="760256" y="1281670"/>
            <a:ext cx="96537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Speaking Assignment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One per month.​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It will be assigned at the beginning of the month and due the last week of the month.  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Please practice the speech daily and be prepared.​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Student of the Week​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Each week there will be a student of the week, that student will present a poster, provided by me.​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They will bring in their favorite book, or pick from my library, to share with the class.​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Information will be sent home the week prior.</a:t>
            </a:r>
            <a:endParaRPr lang="en-US" sz="11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7" name="Content Placeholder 20">
            <a:extLst>
              <a:ext uri="{FF2B5EF4-FFF2-40B4-BE49-F238E27FC236}">
                <a16:creationId xmlns:a16="http://schemas.microsoft.com/office/drawing/2014/main" id="{35EA890A-580E-3012-502C-41C5D3615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  <p:pic>
        <p:nvPicPr>
          <p:cNvPr id="2052" name="Picture 4" descr="Flag Holder">
            <a:extLst>
              <a:ext uri="{FF2B5EF4-FFF2-40B4-BE49-F238E27FC236}">
                <a16:creationId xmlns:a16="http://schemas.microsoft.com/office/drawing/2014/main" id="{E2778441-2C8B-BA3F-B00F-A5D2310C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05" y="2892981"/>
            <a:ext cx="1888010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3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E96DB-FE3F-48FC-8F19-82A15021802E}"/>
              </a:ext>
            </a:extLst>
          </p:cNvPr>
          <p:cNvSpPr txBox="1"/>
          <p:nvPr/>
        </p:nvSpPr>
        <p:spPr>
          <a:xfrm>
            <a:off x="546100" y="323334"/>
            <a:ext cx="1125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Grading Scale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13314" name="Picture 2" descr="Girl Riding a Bicycle with a Basket">
            <a:extLst>
              <a:ext uri="{FF2B5EF4-FFF2-40B4-BE49-F238E27FC236}">
                <a16:creationId xmlns:a16="http://schemas.microsoft.com/office/drawing/2014/main" id="{63F6F96B-8F6B-419B-9951-0F2DDAE3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3826031"/>
            <a:ext cx="2298700" cy="27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20">
            <a:extLst>
              <a:ext uri="{FF2B5EF4-FFF2-40B4-BE49-F238E27FC236}">
                <a16:creationId xmlns:a16="http://schemas.microsoft.com/office/drawing/2014/main" id="{15125F31-938D-4EBE-B282-8FAFEF25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6643DB-0FF6-4686-470E-0C99A41F3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428213"/>
              </p:ext>
            </p:extLst>
          </p:nvPr>
        </p:nvGraphicFramePr>
        <p:xfrm>
          <a:off x="2533649" y="1154331"/>
          <a:ext cx="6664325" cy="5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4962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4FECB73-0706-4553-8800-B59446BA2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9498C-5207-4B03-B57B-137D47D25FCE}"/>
              </a:ext>
            </a:extLst>
          </p:cNvPr>
          <p:cNvSpPr txBox="1"/>
          <p:nvPr/>
        </p:nvSpPr>
        <p:spPr>
          <a:xfrm>
            <a:off x="546100" y="323334"/>
            <a:ext cx="1125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600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1:1</a:t>
            </a:r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Chromebook 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4" name="Content Placeholder 20">
            <a:extLst>
              <a:ext uri="{FF2B5EF4-FFF2-40B4-BE49-F238E27FC236}">
                <a16:creationId xmlns:a16="http://schemas.microsoft.com/office/drawing/2014/main" id="{6CE895A0-150B-4352-923D-4CF803DE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BC15C-F1F4-47EC-B003-6C9F3B164D0D}"/>
              </a:ext>
            </a:extLst>
          </p:cNvPr>
          <p:cNvSpPr txBox="1"/>
          <p:nvPr/>
        </p:nvSpPr>
        <p:spPr>
          <a:xfrm>
            <a:off x="393700" y="1292999"/>
            <a:ext cx="6007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Each student is issued a Chromebook for 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glow rad="635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in-class use only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Please bring headphones (inexpensive) to school that will be 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glow rad="635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left at school all year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.</a:t>
            </a: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6" name="Google Shape;91;p17">
            <a:extLst>
              <a:ext uri="{FF2B5EF4-FFF2-40B4-BE49-F238E27FC236}">
                <a16:creationId xmlns:a16="http://schemas.microsoft.com/office/drawing/2014/main" id="{E2855308-E1E7-4732-8682-19CF0E153FC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685" y="1154331"/>
            <a:ext cx="3787846" cy="514316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School Girl Using a Computer">
            <a:extLst>
              <a:ext uri="{FF2B5EF4-FFF2-40B4-BE49-F238E27FC236}">
                <a16:creationId xmlns:a16="http://schemas.microsoft.com/office/drawing/2014/main" id="{E9E4E291-1683-4D95-95D2-347BEC56D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700" y="4203700"/>
            <a:ext cx="2279166" cy="23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4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4FECB73-0706-4553-8800-B59446BA2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9498C-5207-4B03-B57B-137D47D25FCE}"/>
              </a:ext>
            </a:extLst>
          </p:cNvPr>
          <p:cNvSpPr txBox="1"/>
          <p:nvPr/>
        </p:nvSpPr>
        <p:spPr>
          <a:xfrm>
            <a:off x="546100" y="323334"/>
            <a:ext cx="1125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600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Classroom Celebrations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4" name="Content Placeholder 20">
            <a:extLst>
              <a:ext uri="{FF2B5EF4-FFF2-40B4-BE49-F238E27FC236}">
                <a16:creationId xmlns:a16="http://schemas.microsoft.com/office/drawing/2014/main" id="{6CE895A0-150B-4352-923D-4CF803DE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BC15C-F1F4-47EC-B003-6C9F3B164D0D}"/>
              </a:ext>
            </a:extLst>
          </p:cNvPr>
          <p:cNvSpPr txBox="1"/>
          <p:nvPr/>
        </p:nvSpPr>
        <p:spPr>
          <a:xfrm>
            <a:off x="625474" y="1154331"/>
            <a:ext cx="76454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ln w="0"/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✪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Literacy Day Parade/Fall Party (Oct. 28</a:t>
            </a:r>
            <a:r>
              <a:rPr lang="en-US" b="1" spc="300" baseline="30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th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)​</a:t>
            </a:r>
          </a:p>
          <a:p>
            <a:r>
              <a:rPr lang="en-US" b="1" spc="300" dirty="0">
                <a:ln w="0"/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✪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Winter Party (Dec. 15</a:t>
            </a:r>
            <a:r>
              <a:rPr lang="en-US" b="1" spc="300" baseline="30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th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)​</a:t>
            </a:r>
          </a:p>
          <a:p>
            <a:r>
              <a:rPr lang="en-US" b="1" spc="300" dirty="0">
                <a:ln w="0"/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✪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Friendship Party (Feb. 14</a:t>
            </a:r>
            <a:r>
              <a:rPr lang="en-US" b="1" spc="300" baseline="30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th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)​</a:t>
            </a:r>
          </a:p>
          <a:p>
            <a:endParaRPr lang="en-US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b="1" spc="300" dirty="0">
                <a:ln w="0"/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★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We must adhere to nutrition guidelines  </a:t>
            </a:r>
          </a:p>
          <a:p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  found on the district website.​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sz="3200" b="1" spc="300" dirty="0">
                <a:ln w="0"/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Birthdays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If you would like to bring goodie bags to celebrate your child’s birthday, they will be passed out at the end of the school day. ​</a:t>
            </a:r>
          </a:p>
          <a:p>
            <a:endParaRPr lang="en-US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Due to a variety of student allergies, food items should be limited.  </a:t>
            </a:r>
            <a:r>
              <a:rPr lang="en-US" b="1" u="sng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Please no food containing NUTS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.</a:t>
            </a:r>
            <a:endParaRPr lang="en-US" sz="1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1026" name="Picture 2" descr="Party Balloon Hat and Confetti Clip Art Image">
            <a:extLst>
              <a:ext uri="{FF2B5EF4-FFF2-40B4-BE49-F238E27FC236}">
                <a16:creationId xmlns:a16="http://schemas.microsoft.com/office/drawing/2014/main" id="{623EE2B7-FAE4-D501-1DFF-B064EB7C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776412"/>
            <a:ext cx="3781425" cy="3525623"/>
          </a:xfrm>
          <a:prstGeom prst="rect">
            <a:avLst/>
          </a:prstGeom>
          <a:noFill/>
          <a:effectLst>
            <a:glow rad="889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4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4FECB73-0706-4553-8800-B59446BA2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9498C-5207-4B03-B57B-137D47D25FCE}"/>
              </a:ext>
            </a:extLst>
          </p:cNvPr>
          <p:cNvSpPr txBox="1"/>
          <p:nvPr/>
        </p:nvSpPr>
        <p:spPr>
          <a:xfrm>
            <a:off x="546100" y="323334"/>
            <a:ext cx="1125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spc="600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Litel PTA</a:t>
            </a:r>
            <a:endParaRPr lang="en-US" sz="7200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4" name="Content Placeholder 20">
            <a:extLst>
              <a:ext uri="{FF2B5EF4-FFF2-40B4-BE49-F238E27FC236}">
                <a16:creationId xmlns:a16="http://schemas.microsoft.com/office/drawing/2014/main" id="{6CE895A0-150B-4352-923D-4CF803DEC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BC15C-F1F4-47EC-B003-6C9F3B164D0D}"/>
              </a:ext>
            </a:extLst>
          </p:cNvPr>
          <p:cNvSpPr txBox="1"/>
          <p:nvPr/>
        </p:nvSpPr>
        <p:spPr>
          <a:xfrm>
            <a:off x="393700" y="1791944"/>
            <a:ext cx="927281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Contact Info: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Please like us on Facebook (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glow rad="381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Gerald F. Litel-PTA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) and visit our website (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glow rad="381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litelpta.com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) to sign up for our newsletters.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Spirit Wear: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Spirit wear can be ordered online at 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glow rad="381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litelpta.com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.</a:t>
            </a:r>
          </a:p>
          <a:p>
            <a:pPr lvl="1"/>
            <a:endParaRPr lang="en-US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1F25B-8C31-4F1E-B01F-B370F7E93BDE}"/>
              </a:ext>
            </a:extLst>
          </p:cNvPr>
          <p:cNvSpPr txBox="1"/>
          <p:nvPr/>
        </p:nvSpPr>
        <p:spPr>
          <a:xfrm>
            <a:off x="393700" y="1847994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Support our school and join the PTA today at litelpta.com.  You can also go to </a:t>
            </a:r>
            <a:r>
              <a:rPr lang="en-US" sz="2400" b="1" spc="300" dirty="0" err="1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Litel’s</a:t>
            </a: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webpage.</a:t>
            </a:r>
            <a:endParaRPr lang="en-US" sz="16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7D16E2-F0F2-AA7E-3D24-99FBB25BD6A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828C8E5-33BB-4A53-BAC7-A9DCFD97073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F2712EF7-1853-495D-9493-474545E55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02" t="25458" r="13977" b="16994"/>
              <a:stretch/>
            </p:blipFill>
            <p:spPr bwMode="auto">
              <a:xfrm>
                <a:off x="596899" y="914400"/>
                <a:ext cx="10598407" cy="538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2" name="Picture 38" descr="Pin de Ariella Apt em borders | Vestido de dama de honra crianças ...">
                <a:extLst>
                  <a:ext uri="{FF2B5EF4-FFF2-40B4-BE49-F238E27FC236}">
                    <a16:creationId xmlns:a16="http://schemas.microsoft.com/office/drawing/2014/main" id="{31580E1E-E71E-43DB-BA1E-F0C5C3C2AE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00" y="38100"/>
                <a:ext cx="12103100" cy="673581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88BE8A-3B4E-436B-866F-C6C6632CB356}"/>
                  </a:ext>
                </a:extLst>
              </p:cNvPr>
              <p:cNvSpPr txBox="1"/>
              <p:nvPr/>
            </p:nvSpPr>
            <p:spPr>
              <a:xfrm>
                <a:off x="2498443" y="985456"/>
                <a:ext cx="6985567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i="1" dirty="0">
                    <a:ln w="0"/>
                    <a:solidFill>
                      <a:schemeClr val="bg1"/>
                    </a:solidFill>
                    <a:effectLst>
                      <a:outerShdw blurRad="38100" dist="101600" dir="2700000" algn="tl" rotWithShape="0">
                        <a:schemeClr val="dk1"/>
                      </a:outerShdw>
                    </a:effectLst>
                    <a:latin typeface="KG Blank Space Solid" panose="02000000000000000000" pitchFamily="2" charset="0"/>
                  </a:rPr>
                  <a:t>Looking Forward to a </a:t>
                </a:r>
              </a:p>
              <a:p>
                <a:pPr algn="ctr"/>
                <a:r>
                  <a:rPr lang="en-US" sz="5400" i="1" dirty="0">
                    <a:ln w="0"/>
                    <a:solidFill>
                      <a:srgbClr val="FFFF00"/>
                    </a:solidFill>
                    <a:effectLst>
                      <a:glow rad="127000">
                        <a:schemeClr val="tx1"/>
                      </a:glow>
                      <a:outerShdw blurRad="38100" dist="101600" dir="2700000" algn="tl" rotWithShape="0">
                        <a:schemeClr val="dk1"/>
                      </a:outerShdw>
                    </a:effectLst>
                    <a:latin typeface="KG Blank Space Solid" panose="02000000000000000000" pitchFamily="2" charset="0"/>
                  </a:rPr>
                  <a:t>GREAT YEAR!!</a:t>
                </a:r>
              </a:p>
            </p:txBody>
          </p:sp>
          <p:sp>
            <p:nvSpPr>
              <p:cNvPr id="8" name="Frame 7">
                <a:extLst>
                  <a:ext uri="{FF2B5EF4-FFF2-40B4-BE49-F238E27FC236}">
                    <a16:creationId xmlns:a16="http://schemas.microsoft.com/office/drawing/2014/main" id="{DCD4B054-1D89-4773-9E0D-678E1CA300A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574"/>
                </a:avLst>
              </a:prstGeom>
              <a:solidFill>
                <a:srgbClr val="C000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87526A7-89A0-4B22-93F1-084D1FC1E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383" y="2260387"/>
              <a:ext cx="6000773" cy="4503180"/>
            </a:xfrm>
            <a:prstGeom prst="rect">
              <a:avLst/>
            </a:prstGeom>
            <a:noFill/>
            <a:effectLst>
              <a:outerShdw blurRad="355600" dist="50800" dir="54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19BE157-4EA1-982E-33FE-810888B05E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4"/>
            <a:stretch/>
          </p:blipFill>
          <p:spPr bwMode="auto">
            <a:xfrm>
              <a:off x="9525" y="5667374"/>
              <a:ext cx="9048750" cy="109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E1577B-8174-B9FF-D003-3376E13AB49C}"/>
                </a:ext>
              </a:extLst>
            </p:cNvPr>
            <p:cNvSpPr txBox="1"/>
            <p:nvPr/>
          </p:nvSpPr>
          <p:spPr>
            <a:xfrm>
              <a:off x="3545859" y="5040777"/>
              <a:ext cx="5264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n w="0"/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Blank Space Solid" panose="02000000000000000000" pitchFamily="2" charset="0"/>
                </a:rPr>
                <a:t>Mrs. Whippo                Mrs. Barbosa</a:t>
              </a:r>
            </a:p>
            <a:p>
              <a:r>
                <a:rPr lang="en-US" sz="2000" dirty="0">
                  <a:ln w="0"/>
                  <a:solidFill>
                    <a:srgbClr val="C00000"/>
                  </a:solidFill>
                  <a:effectLst>
                    <a:glow rad="127000">
                      <a:schemeClr val="bg1"/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G Blank Space Solid" panose="02000000000000000000" pitchFamily="2" charset="0"/>
                </a:rPr>
                <a:t>                 Mrs. Tachias 	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14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9AE4B6-F2B3-4068-B80C-8D069B614634}"/>
              </a:ext>
            </a:extLst>
          </p:cNvPr>
          <p:cNvGrpSpPr/>
          <p:nvPr/>
        </p:nvGrpSpPr>
        <p:grpSpPr>
          <a:xfrm>
            <a:off x="0" y="0"/>
            <a:ext cx="12211338" cy="6858000"/>
            <a:chOff x="-53273" y="0"/>
            <a:chExt cx="12243982" cy="69102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5BA389-C497-41D5-8812-C4D6E88BB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/>
            <a:stretch/>
          </p:blipFill>
          <p:spPr>
            <a:xfrm>
              <a:off x="-53273" y="4381500"/>
              <a:ext cx="12243982" cy="25287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902001-2366-44A3-8DA1-62E3ACD4B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 b="89453"/>
            <a:stretch/>
          </p:blipFill>
          <p:spPr>
            <a:xfrm>
              <a:off x="-53273" y="0"/>
              <a:ext cx="12243982" cy="4619661"/>
            </a:xfrm>
            <a:prstGeom prst="rect">
              <a:avLst/>
            </a:prstGeom>
          </p:spPr>
        </p:pic>
      </p:grpSp>
      <p:pic>
        <p:nvPicPr>
          <p:cNvPr id="8" name="Picture 4" descr="Whelan, Brandi (2nd grade) / Class Schedule">
            <a:extLst>
              <a:ext uri="{FF2B5EF4-FFF2-40B4-BE49-F238E27FC236}">
                <a16:creationId xmlns:a16="http://schemas.microsoft.com/office/drawing/2014/main" id="{88DF3F99-2965-4BD9-ACFC-AB23DFC1D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87"/>
          <a:stretch/>
        </p:blipFill>
        <p:spPr bwMode="auto">
          <a:xfrm>
            <a:off x="3248169" y="1884542"/>
            <a:ext cx="5715000" cy="15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helan, Brandi (2nd grade) / Class Schedule">
            <a:extLst>
              <a:ext uri="{FF2B5EF4-FFF2-40B4-BE49-F238E27FC236}">
                <a16:creationId xmlns:a16="http://schemas.microsoft.com/office/drawing/2014/main" id="{D34BD183-CA91-41CE-AC7D-EFC0F8F0B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" t="62265" r="182" b="-21875"/>
          <a:stretch/>
        </p:blipFill>
        <p:spPr bwMode="auto">
          <a:xfrm>
            <a:off x="2708649" y="3386778"/>
            <a:ext cx="6813379" cy="1841218"/>
          </a:xfrm>
          <a:prstGeom prst="rect">
            <a:avLst/>
          </a:prstGeom>
          <a:noFill/>
          <a:effectLst>
            <a:glow rad="12700">
              <a:srgbClr val="FF66CC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riangle Rainbow Banner Clipart">
            <a:extLst>
              <a:ext uri="{FF2B5EF4-FFF2-40B4-BE49-F238E27FC236}">
                <a16:creationId xmlns:a16="http://schemas.microsoft.com/office/drawing/2014/main" id="{76B1A6E1-199F-45DE-A97B-C2127089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" y="15500"/>
            <a:ext cx="121533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Red Alarm Clock Transparent | PNG All">
            <a:extLst>
              <a:ext uri="{FF2B5EF4-FFF2-40B4-BE49-F238E27FC236}">
                <a16:creationId xmlns:a16="http://schemas.microsoft.com/office/drawing/2014/main" id="{D016BC2A-4D00-4109-B85B-B715C7AB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793">
            <a:off x="-23740" y="3721147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20">
            <a:extLst>
              <a:ext uri="{FF2B5EF4-FFF2-40B4-BE49-F238E27FC236}">
                <a16:creationId xmlns:a16="http://schemas.microsoft.com/office/drawing/2014/main" id="{3E45282A-9F84-4A8E-AC1B-22035A0A1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43" y="5368972"/>
            <a:ext cx="1346057" cy="1346057"/>
          </a:xfr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F0F43BA9-9614-4EB0-9620-0CD759E05A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F84A60F-050A-4ECB-BB7C-F1ACB2636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7F322-EADE-4477-A147-507D2655D04D}"/>
              </a:ext>
            </a:extLst>
          </p:cNvPr>
          <p:cNvSpPr txBox="1"/>
          <p:nvPr/>
        </p:nvSpPr>
        <p:spPr>
          <a:xfrm>
            <a:off x="476250" y="495399"/>
            <a:ext cx="6184900" cy="546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i="0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Monday, Tuesday, Thursday, Friday</a:t>
            </a:r>
          </a:p>
          <a:p>
            <a:pPr algn="l"/>
            <a:r>
              <a:rPr lang="en-US" sz="14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 </a:t>
            </a:r>
            <a:endParaRPr lang="en-US" sz="700" b="1" i="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7:50-8:20</a:t>
            </a:r>
            <a:r>
              <a:rPr lang="en-US" sz="1600" b="1" i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		DELD</a:t>
            </a: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/Morning work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8:20-9:20     	ELA-Wonders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9:20-9:33  	Morning Recess </a:t>
            </a:r>
          </a:p>
          <a:p>
            <a:pPr algn="l">
              <a:lnSpc>
                <a:spcPct val="150000"/>
              </a:lnSpc>
            </a:pPr>
            <a:r>
              <a:rPr lang="en-US" sz="1050" b="1" i="1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       </a:t>
            </a:r>
            <a:endParaRPr lang="en-US" sz="100" b="1" i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9:33-10:00  	ELA-Wonders Cont.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10:00-10:20     	Physical Education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10:20-11:10     	ELA/Writing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11:10-11:50   	Lunch</a:t>
            </a:r>
          </a:p>
          <a:p>
            <a:pPr algn="l">
              <a:lnSpc>
                <a:spcPct val="150000"/>
              </a:lnSpc>
            </a:pPr>
            <a:endParaRPr lang="en-US" sz="1050" b="1" i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11:50-1:20     	Math  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1:20-1:33       	Recess</a:t>
            </a:r>
          </a:p>
          <a:p>
            <a:pPr algn="l">
              <a:lnSpc>
                <a:spcPct val="150000"/>
              </a:lnSpc>
            </a:pPr>
            <a:endParaRPr lang="en-US" sz="1050" b="1" i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1:33-2:30     	Science/S.S.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2:30		Dismissal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BCDCFE-4A8B-48FA-B9B3-51520329A3C7}"/>
              </a:ext>
            </a:extLst>
          </p:cNvPr>
          <p:cNvCxnSpPr/>
          <p:nvPr/>
        </p:nvCxnSpPr>
        <p:spPr>
          <a:xfrm>
            <a:off x="476250" y="2360136"/>
            <a:ext cx="52895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6D75DC-EEE8-4C0D-8FAC-88514B9CCA31}"/>
              </a:ext>
            </a:extLst>
          </p:cNvPr>
          <p:cNvCxnSpPr/>
          <p:nvPr/>
        </p:nvCxnSpPr>
        <p:spPr>
          <a:xfrm>
            <a:off x="476250" y="4089400"/>
            <a:ext cx="52895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658B0E-69F8-4542-8A68-5CFA2E88AA16}"/>
              </a:ext>
            </a:extLst>
          </p:cNvPr>
          <p:cNvCxnSpPr/>
          <p:nvPr/>
        </p:nvCxnSpPr>
        <p:spPr>
          <a:xfrm>
            <a:off x="476250" y="5080726"/>
            <a:ext cx="52895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AA16FE-29BA-4440-A2CC-B10BB060B83C}"/>
              </a:ext>
            </a:extLst>
          </p:cNvPr>
          <p:cNvSpPr txBox="1"/>
          <p:nvPr/>
        </p:nvSpPr>
        <p:spPr>
          <a:xfrm>
            <a:off x="6574427" y="479185"/>
            <a:ext cx="5291528" cy="3736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Wednesdays</a:t>
            </a:r>
            <a:r>
              <a:rPr lang="en-US" sz="1600" b="1" i="0" dirty="0"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en-US" sz="1400" b="1" i="0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 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7:50-8:20 </a:t>
            </a:r>
            <a:r>
              <a:rPr lang="en-US" sz="1600" b="1" i="0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  	DELD/Morning work review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8:20-8:50      	Second Step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8:50-9:10     	Physical Education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9:10-10:00    	ELA-Wonders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10:00-10:30    	Lunch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           </a:t>
            </a:r>
          </a:p>
          <a:p>
            <a:pPr algn="l">
              <a:lnSpc>
                <a:spcPct val="150000"/>
              </a:lnSpc>
            </a:pPr>
            <a:r>
              <a:rPr lang="en-US" sz="1600" b="1" i="0" dirty="0">
                <a:solidFill>
                  <a:schemeClr val="bg1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10:30-11:20    	Math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11:20		Dismissal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9347DC-9161-422C-AE33-9A2FEE8B0C46}"/>
              </a:ext>
            </a:extLst>
          </p:cNvPr>
          <p:cNvCxnSpPr>
            <a:cxnSpLocks/>
          </p:cNvCxnSpPr>
          <p:nvPr/>
        </p:nvCxnSpPr>
        <p:spPr>
          <a:xfrm>
            <a:off x="6800850" y="3302000"/>
            <a:ext cx="462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CB3685-5F8B-41EA-9AE0-60B6A1D355A4}"/>
              </a:ext>
            </a:extLst>
          </p:cNvPr>
          <p:cNvCxnSpPr/>
          <p:nvPr/>
        </p:nvCxnSpPr>
        <p:spPr>
          <a:xfrm>
            <a:off x="6451600" y="546100"/>
            <a:ext cx="0" cy="5765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Red Alarm Clock Transparent | PNG All">
            <a:extLst>
              <a:ext uri="{FF2B5EF4-FFF2-40B4-BE49-F238E27FC236}">
                <a16:creationId xmlns:a16="http://schemas.microsoft.com/office/drawing/2014/main" id="{6728FE15-9872-45E8-97CA-3E0A5DA5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525">
            <a:off x="9199883" y="4312115"/>
            <a:ext cx="2484044" cy="248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chool Boy">
            <a:extLst>
              <a:ext uri="{FF2B5EF4-FFF2-40B4-BE49-F238E27FC236}">
                <a16:creationId xmlns:a16="http://schemas.microsoft.com/office/drawing/2014/main" id="{D8DA120D-4DF7-42D0-8DA9-0DCA1122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66" y="4215977"/>
            <a:ext cx="1258349" cy="22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20">
            <a:extLst>
              <a:ext uri="{FF2B5EF4-FFF2-40B4-BE49-F238E27FC236}">
                <a16:creationId xmlns:a16="http://schemas.microsoft.com/office/drawing/2014/main" id="{54DBDFCB-3760-4812-8014-498038222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708" y="358340"/>
            <a:ext cx="1039041" cy="1039041"/>
          </a:xfrm>
        </p:spPr>
      </p:pic>
    </p:spTree>
    <p:extLst>
      <p:ext uri="{BB962C8B-B14F-4D97-AF65-F5344CB8AC3E}">
        <p14:creationId xmlns:p14="http://schemas.microsoft.com/office/powerpoint/2010/main" val="340153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2399186A-9CBF-4D3A-8A30-8B80CF41D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6D5ED7-00C7-4F36-B838-AD1539D03F60}"/>
              </a:ext>
            </a:extLst>
          </p:cNvPr>
          <p:cNvSpPr txBox="1">
            <a:spLocks/>
          </p:cNvSpPr>
          <p:nvPr/>
        </p:nvSpPr>
        <p:spPr>
          <a:xfrm>
            <a:off x="452268" y="4572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What the Teacher Wants" panose="02000000000000000000" pitchFamily="2" charset="0"/>
                <a:ea typeface="ChalkyChuck" panose="02000603000000000000" pitchFamily="2" charset="0"/>
              </a:rPr>
              <a:t>Attendance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20AA2C-FACF-43E8-936B-AC6E8152D5CC}"/>
              </a:ext>
            </a:extLst>
          </p:cNvPr>
          <p:cNvSpPr txBox="1">
            <a:spLocks/>
          </p:cNvSpPr>
          <p:nvPr/>
        </p:nvSpPr>
        <p:spPr>
          <a:xfrm>
            <a:off x="450522" y="1257300"/>
            <a:ext cx="8139079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Build the Habit of Good Attendance Early!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School and Student </a:t>
            </a:r>
            <a:r>
              <a:rPr lang="en-US" sz="2200" b="1" spc="3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Success Depends on it!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b="1" spc="30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Please contact the office  to report an absence at 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glow rad="508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(909) 591-1336.</a:t>
            </a:r>
            <a:endParaRPr lang="en-US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Contacting the teacher about an absence is 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glow rad="508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not the same 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as clearing the absence with the office.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b="1" spc="3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If your child is 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glow rad="508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feeling sick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, please 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glow rad="508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keep him or her home</a:t>
            </a:r>
            <a:r>
              <a:rPr lang="en-US" b="1" spc="3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.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tabLst>
                <a:tab pos="5437188" algn="l"/>
              </a:tabLst>
            </a:pPr>
            <a:endParaRPr lang="en-US" sz="2800" b="1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1036" name="Picture 12" descr="Every Day Matters - Attendance Awareness - Redmond Proficiency Academy">
            <a:extLst>
              <a:ext uri="{FF2B5EF4-FFF2-40B4-BE49-F238E27FC236}">
                <a16:creationId xmlns:a16="http://schemas.microsoft.com/office/drawing/2014/main" id="{08FD7C9A-E074-409E-AA4F-DC2E2D93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02" y="1916835"/>
            <a:ext cx="2989459" cy="3408410"/>
          </a:xfrm>
          <a:prstGeom prst="rect">
            <a:avLst/>
          </a:prstGeom>
          <a:noFill/>
          <a:effectLst>
            <a:glow rad="2286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20">
            <a:extLst>
              <a:ext uri="{FF2B5EF4-FFF2-40B4-BE49-F238E27FC236}">
                <a16:creationId xmlns:a16="http://schemas.microsoft.com/office/drawing/2014/main" id="{D28108AB-3ECC-4879-9013-A4D1FB7D7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</p:spPr>
      </p:pic>
    </p:spTree>
    <p:extLst>
      <p:ext uri="{BB962C8B-B14F-4D97-AF65-F5344CB8AC3E}">
        <p14:creationId xmlns:p14="http://schemas.microsoft.com/office/powerpoint/2010/main" val="285599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9AE4B6-F2B3-4068-B80C-8D069B614634}"/>
              </a:ext>
            </a:extLst>
          </p:cNvPr>
          <p:cNvGrpSpPr/>
          <p:nvPr/>
        </p:nvGrpSpPr>
        <p:grpSpPr>
          <a:xfrm>
            <a:off x="0" y="0"/>
            <a:ext cx="12211338" cy="6858000"/>
            <a:chOff x="-53273" y="0"/>
            <a:chExt cx="12243982" cy="69102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5BA389-C497-41D5-8812-C4D6E88BB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/>
            <a:stretch/>
          </p:blipFill>
          <p:spPr>
            <a:xfrm>
              <a:off x="-53273" y="4381500"/>
              <a:ext cx="12243982" cy="25287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902001-2366-44A3-8DA1-62E3ACD4B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 b="89453"/>
            <a:stretch/>
          </p:blipFill>
          <p:spPr>
            <a:xfrm>
              <a:off x="-53273" y="0"/>
              <a:ext cx="12243982" cy="4619661"/>
            </a:xfrm>
            <a:prstGeom prst="rect">
              <a:avLst/>
            </a:prstGeom>
          </p:spPr>
        </p:pic>
      </p:grpSp>
      <p:pic>
        <p:nvPicPr>
          <p:cNvPr id="15" name="Picture 4" descr="2 (Vandegrift, Julie) / Classroom Expectations">
            <a:extLst>
              <a:ext uri="{FF2B5EF4-FFF2-40B4-BE49-F238E27FC236}">
                <a16:creationId xmlns:a16="http://schemas.microsoft.com/office/drawing/2014/main" id="{B1F4926F-7C16-4512-A6A3-93637F492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92"/>
          <a:stretch/>
        </p:blipFill>
        <p:spPr bwMode="auto">
          <a:xfrm>
            <a:off x="1876377" y="1499997"/>
            <a:ext cx="8561504" cy="122415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68D755-CB3D-477C-8241-61105886EEF7}"/>
              </a:ext>
            </a:extLst>
          </p:cNvPr>
          <p:cNvSpPr txBox="1"/>
          <p:nvPr/>
        </p:nvSpPr>
        <p:spPr>
          <a:xfrm>
            <a:off x="3038475" y="3244334"/>
            <a:ext cx="6153150" cy="1862048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r>
              <a:rPr lang="en-US" sz="11500" b="1" dirty="0">
                <a:ln w="0"/>
                <a:solidFill>
                  <a:srgbClr val="FF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N</a:t>
            </a:r>
            <a:r>
              <a:rPr lang="en-US" sz="11500" b="1" dirty="0">
                <a:ln w="0"/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O</a:t>
            </a:r>
            <a:r>
              <a:rPr lang="en-US" sz="11500" b="1" dirty="0">
                <a:ln w="0"/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R</a:t>
            </a:r>
            <a:r>
              <a:rPr lang="en-US" sz="11500" b="1" dirty="0">
                <a:ln w="0"/>
                <a:solidFill>
                  <a:srgbClr val="FF66CC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M</a:t>
            </a:r>
            <a:r>
              <a:rPr lang="en-US" sz="11500" b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Comic Sans MS" panose="030F0702030302020204" pitchFamily="66" charset="0"/>
              </a:rPr>
              <a:t>S</a:t>
            </a:r>
            <a:endParaRPr lang="en-US" sz="115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7" name="Picture 10" descr="School Girl Raising Hand">
            <a:extLst>
              <a:ext uri="{FF2B5EF4-FFF2-40B4-BE49-F238E27FC236}">
                <a16:creationId xmlns:a16="http://schemas.microsoft.com/office/drawing/2014/main" id="{D1E4AB17-8207-495C-8212-610526AB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89" y="2724151"/>
            <a:ext cx="2457623" cy="41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20">
            <a:extLst>
              <a:ext uri="{FF2B5EF4-FFF2-40B4-BE49-F238E27FC236}">
                <a16:creationId xmlns:a16="http://schemas.microsoft.com/office/drawing/2014/main" id="{9E27124C-89FD-490F-BE6F-B8B14E9B7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743" y="5373688"/>
            <a:ext cx="1346057" cy="1346057"/>
          </a:xfr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97DDDE2E-CC3F-483D-9ECD-863462853E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9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94E72B-F6EF-4F0B-8D30-FCA6CAE61B2E}"/>
              </a:ext>
            </a:extLst>
          </p:cNvPr>
          <p:cNvSpPr/>
          <p:nvPr/>
        </p:nvSpPr>
        <p:spPr>
          <a:xfrm>
            <a:off x="3565525" y="1816100"/>
            <a:ext cx="2305050" cy="4191000"/>
          </a:xfrm>
          <a:prstGeom prst="roundRect">
            <a:avLst/>
          </a:prstGeom>
          <a:solidFill>
            <a:srgbClr val="000000">
              <a:alpha val="1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DB86A6-405C-4051-BBF9-F758D86C4074}"/>
              </a:ext>
            </a:extLst>
          </p:cNvPr>
          <p:cNvSpPr/>
          <p:nvPr/>
        </p:nvSpPr>
        <p:spPr>
          <a:xfrm>
            <a:off x="6292850" y="1816100"/>
            <a:ext cx="2305050" cy="4191000"/>
          </a:xfrm>
          <a:prstGeom prst="roundRect">
            <a:avLst/>
          </a:prstGeom>
          <a:solidFill>
            <a:srgbClr val="000000">
              <a:alpha val="1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63612B-4157-41D6-97A9-62146EA7F0B2}"/>
              </a:ext>
            </a:extLst>
          </p:cNvPr>
          <p:cNvSpPr/>
          <p:nvPr/>
        </p:nvSpPr>
        <p:spPr>
          <a:xfrm>
            <a:off x="9020175" y="1816100"/>
            <a:ext cx="2305050" cy="4191000"/>
          </a:xfrm>
          <a:prstGeom prst="roundRect">
            <a:avLst/>
          </a:prstGeom>
          <a:solidFill>
            <a:srgbClr val="000000">
              <a:alpha val="1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560313-C501-44D8-9BC6-A8BC551B6EF3}"/>
              </a:ext>
            </a:extLst>
          </p:cNvPr>
          <p:cNvSpPr/>
          <p:nvPr/>
        </p:nvSpPr>
        <p:spPr>
          <a:xfrm>
            <a:off x="838200" y="1816100"/>
            <a:ext cx="2305050" cy="4191000"/>
          </a:xfrm>
          <a:prstGeom prst="roundRect">
            <a:avLst/>
          </a:prstGeom>
          <a:solidFill>
            <a:srgbClr val="000000">
              <a:alpha val="1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E96DB-FE3F-48FC-8F19-82A15021802E}"/>
              </a:ext>
            </a:extLst>
          </p:cNvPr>
          <p:cNvSpPr txBox="1"/>
          <p:nvPr/>
        </p:nvSpPr>
        <p:spPr>
          <a:xfrm>
            <a:off x="393700" y="323334"/>
            <a:ext cx="114046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Litel Lions </a:t>
            </a:r>
            <a:r>
              <a:rPr lang="en-US" sz="4000" b="1" dirty="0">
                <a:ln w="3175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ROAR</a:t>
            </a:r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</a:t>
            </a:r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with Pride</a:t>
            </a:r>
          </a:p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In a 1</a:t>
            </a:r>
            <a:r>
              <a:rPr lang="en-US" sz="3600" b="1" baseline="30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st</a:t>
            </a:r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 Grade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11755-AD87-4AE7-965B-6D6FAA9803B7}"/>
              </a:ext>
            </a:extLst>
          </p:cNvPr>
          <p:cNvSpPr txBox="1"/>
          <p:nvPr/>
        </p:nvSpPr>
        <p:spPr>
          <a:xfrm>
            <a:off x="933450" y="1908552"/>
            <a:ext cx="21463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Be</a:t>
            </a:r>
          </a:p>
          <a:p>
            <a:pPr algn="ctr"/>
            <a:r>
              <a:rPr lang="en-US" sz="2400" b="1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R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esponsible</a:t>
            </a:r>
          </a:p>
          <a:p>
            <a:pPr algn="ctr"/>
            <a:endParaRPr lang="en-US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Always do your best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Finish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Speak using complete sentences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Clean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41C9B-4865-45BD-8AC9-75A96091B317}"/>
              </a:ext>
            </a:extLst>
          </p:cNvPr>
          <p:cNvSpPr txBox="1"/>
          <p:nvPr/>
        </p:nvSpPr>
        <p:spPr>
          <a:xfrm>
            <a:off x="3644900" y="1908552"/>
            <a:ext cx="21463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Be</a:t>
            </a:r>
          </a:p>
          <a:p>
            <a:pPr algn="ctr"/>
            <a:r>
              <a:rPr lang="en-US" sz="2400" b="1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O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ptimistic</a:t>
            </a:r>
          </a:p>
          <a:p>
            <a:pPr algn="ctr"/>
            <a:endParaRPr lang="en-US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Never give up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Check your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Keep trying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Be Positive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48674-8F9C-4E58-92D4-0901A3DEFD7A}"/>
              </a:ext>
            </a:extLst>
          </p:cNvPr>
          <p:cNvSpPr txBox="1"/>
          <p:nvPr/>
        </p:nvSpPr>
        <p:spPr>
          <a:xfrm>
            <a:off x="6413500" y="1908552"/>
            <a:ext cx="21463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Be</a:t>
            </a:r>
          </a:p>
          <a:p>
            <a:pPr algn="ctr"/>
            <a:r>
              <a:rPr lang="en-US" sz="2400" b="1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A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ccountable</a:t>
            </a:r>
          </a:p>
          <a:p>
            <a:pPr algn="ctr"/>
            <a:endParaRPr lang="en-US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Ready to learn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Learn from mistakes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7FF6D-D71E-4357-BF3B-6E4A5B340B51}"/>
              </a:ext>
            </a:extLst>
          </p:cNvPr>
          <p:cNvSpPr txBox="1"/>
          <p:nvPr/>
        </p:nvSpPr>
        <p:spPr>
          <a:xfrm>
            <a:off x="9144000" y="1908552"/>
            <a:ext cx="21463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Be</a:t>
            </a:r>
          </a:p>
          <a:p>
            <a:pPr algn="ctr"/>
            <a:r>
              <a:rPr lang="en-US" sz="2400" b="1" dirty="0">
                <a:ln w="0"/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R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espectful</a:t>
            </a:r>
          </a:p>
          <a:p>
            <a:pPr algn="ctr"/>
            <a:endParaRPr lang="en-US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Be Kind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Listen to others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Keep your hands and feet to yourself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n w="0"/>
              <a:solidFill>
                <a:schemeClr val="bg1"/>
              </a:solidFill>
              <a:effectLst>
                <a:outerShdw blurRad="38100" dist="76200" dir="2700000" algn="tl" rotWithShape="0">
                  <a:schemeClr val="dk1"/>
                </a:outerShdw>
              </a:effectLst>
              <a:latin typeface="KG Blank Space Soli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</a:rPr>
              <a:t>Raise your hand to speak</a:t>
            </a:r>
          </a:p>
        </p:txBody>
      </p:sp>
      <p:pic>
        <p:nvPicPr>
          <p:cNvPr id="19" name="Content Placeholder 20">
            <a:extLst>
              <a:ext uri="{FF2B5EF4-FFF2-40B4-BE49-F238E27FC236}">
                <a16:creationId xmlns:a16="http://schemas.microsoft.com/office/drawing/2014/main" id="{21270CC5-223F-4FFB-ABC1-63677D22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7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E96DB-FE3F-48FC-8F19-82A15021802E}"/>
              </a:ext>
            </a:extLst>
          </p:cNvPr>
          <p:cNvSpPr txBox="1"/>
          <p:nvPr/>
        </p:nvSpPr>
        <p:spPr>
          <a:xfrm>
            <a:off x="476250" y="358340"/>
            <a:ext cx="11404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Behavior   </a:t>
            </a:r>
          </a:p>
          <a:p>
            <a:r>
              <a:rPr lang="en-US" sz="3600" b="1" i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Rewards  and Consequences</a:t>
            </a:r>
          </a:p>
        </p:txBody>
      </p:sp>
      <p:pic>
        <p:nvPicPr>
          <p:cNvPr id="19" name="Content Placeholder 20">
            <a:extLst>
              <a:ext uri="{FF2B5EF4-FFF2-40B4-BE49-F238E27FC236}">
                <a16:creationId xmlns:a16="http://schemas.microsoft.com/office/drawing/2014/main" id="{21270CC5-223F-4FFB-ABC1-63677D22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711EE0B-CFDD-2975-D0D5-B2608C99FE0B}"/>
              </a:ext>
            </a:extLst>
          </p:cNvPr>
          <p:cNvGraphicFramePr/>
          <p:nvPr/>
        </p:nvGraphicFramePr>
        <p:xfrm>
          <a:off x="982275" y="1835668"/>
          <a:ext cx="3919925" cy="414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C3DBAB1-8AEC-01DF-633A-A8548305C937}"/>
              </a:ext>
            </a:extLst>
          </p:cNvPr>
          <p:cNvGraphicFramePr/>
          <p:nvPr/>
        </p:nvGraphicFramePr>
        <p:xfrm>
          <a:off x="6096000" y="2384283"/>
          <a:ext cx="5456625" cy="365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Thumbs Down Circle by j4p4n | Thumbs down, Clip art, Sticker template">
            <a:extLst>
              <a:ext uri="{FF2B5EF4-FFF2-40B4-BE49-F238E27FC236}">
                <a16:creationId xmlns:a16="http://schemas.microsoft.com/office/drawing/2014/main" id="{4BBDAE78-2AF5-6560-E27A-EDF5A03E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1843876"/>
            <a:ext cx="1237732" cy="12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5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3759AF-D203-4F18-8739-5129A88B3032}"/>
              </a:ext>
            </a:extLst>
          </p:cNvPr>
          <p:cNvGrpSpPr/>
          <p:nvPr/>
        </p:nvGrpSpPr>
        <p:grpSpPr>
          <a:xfrm>
            <a:off x="0" y="0"/>
            <a:ext cx="12211338" cy="6858000"/>
            <a:chOff x="-53273" y="0"/>
            <a:chExt cx="12243982" cy="69102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E81B2F-1A43-479E-B564-822D0F32F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/>
            <a:stretch/>
          </p:blipFill>
          <p:spPr>
            <a:xfrm>
              <a:off x="-53273" y="4381500"/>
              <a:ext cx="12243982" cy="25287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D50C72-9577-49E4-95C2-E00C1E903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33" b="89453"/>
            <a:stretch/>
          </p:blipFill>
          <p:spPr>
            <a:xfrm>
              <a:off x="-53273" y="0"/>
              <a:ext cx="12243982" cy="461966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5849DC-63DC-4395-B663-A6A819988224}"/>
              </a:ext>
            </a:extLst>
          </p:cNvPr>
          <p:cNvSpPr txBox="1"/>
          <p:nvPr/>
        </p:nvSpPr>
        <p:spPr>
          <a:xfrm>
            <a:off x="-333496" y="1619424"/>
            <a:ext cx="12041823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  C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U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R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R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I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C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FF9933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U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L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U</a:t>
            </a:r>
            <a:r>
              <a:rPr lang="en-US" sz="13900" b="1" spc="600" dirty="0">
                <a:ln w="63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27000">
                    <a:schemeClr val="accent6">
                      <a:lumMod val="40000"/>
                      <a:lumOff val="60000"/>
                      <a:alpha val="58000"/>
                    </a:schemeClr>
                  </a:glow>
                  <a:outerShdw blurRad="50800" dist="101600" algn="l" rotWithShape="0">
                    <a:prstClr val="black"/>
                  </a:outerShdw>
                </a:effectLst>
                <a:latin typeface="KG Crossing A Line" panose="02000506000000020004" pitchFamily="2" charset="0"/>
              </a:rPr>
              <a:t>M</a:t>
            </a:r>
          </a:p>
        </p:txBody>
      </p:sp>
      <p:pic>
        <p:nvPicPr>
          <p:cNvPr id="16" name="Picture 10" descr="Triangle Rainbow Banner Clipart">
            <a:extLst>
              <a:ext uri="{FF2B5EF4-FFF2-40B4-BE49-F238E27FC236}">
                <a16:creationId xmlns:a16="http://schemas.microsoft.com/office/drawing/2014/main" id="{660F40ED-CE1F-4E34-A046-5F44892B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" y="15500"/>
            <a:ext cx="121533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20">
            <a:extLst>
              <a:ext uri="{FF2B5EF4-FFF2-40B4-BE49-F238E27FC236}">
                <a16:creationId xmlns:a16="http://schemas.microsoft.com/office/drawing/2014/main" id="{2A324FDE-4A63-4415-9FBC-C9067B687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43" y="5348288"/>
            <a:ext cx="1346057" cy="1346057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E5BE7A52-325F-461E-90C1-25234CCB6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8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AC25633-F534-4612-B8F8-4A3ED33E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" t="5000" r="1666" b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DE96DB-FE3F-48FC-8F19-82A15021802E}"/>
              </a:ext>
            </a:extLst>
          </p:cNvPr>
          <p:cNvSpPr txBox="1"/>
          <p:nvPr/>
        </p:nvSpPr>
        <p:spPr>
          <a:xfrm>
            <a:off x="393700" y="323334"/>
            <a:ext cx="1140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762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Curriculum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93DB1-6BD4-4652-ACCF-F9A8A91813CB}"/>
              </a:ext>
            </a:extLst>
          </p:cNvPr>
          <p:cNvSpPr txBox="1"/>
          <p:nvPr/>
        </p:nvSpPr>
        <p:spPr>
          <a:xfrm>
            <a:off x="850900" y="1143843"/>
            <a:ext cx="50292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Language Arts</a:t>
            </a:r>
          </a:p>
          <a:p>
            <a:pPr algn="ctr"/>
            <a:endParaRPr lang="en-US" sz="1200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McGraw Hill Connect Ed (Wonders)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endParaRPr lang="en-US" sz="2800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Math</a:t>
            </a:r>
          </a:p>
          <a:p>
            <a:pPr algn="ctr"/>
            <a:endParaRPr lang="en-US" sz="1200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SAVVAS Easybridge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endParaRPr lang="en-US" sz="700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Social Studies</a:t>
            </a:r>
          </a:p>
          <a:p>
            <a:pPr algn="ctr"/>
            <a:endParaRPr lang="en-US" sz="1200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Understand the concepts of units taught: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Civics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Government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Economics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History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Geography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B0557-6740-4319-BDAA-FC93262F4DDB}"/>
              </a:ext>
            </a:extLst>
          </p:cNvPr>
          <p:cNvSpPr/>
          <p:nvPr/>
        </p:nvSpPr>
        <p:spPr>
          <a:xfrm>
            <a:off x="850900" y="1143843"/>
            <a:ext cx="5029200" cy="121835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381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FC2DE1-6E15-4B3D-A2F7-E8CABCF8B8DB}"/>
              </a:ext>
            </a:extLst>
          </p:cNvPr>
          <p:cNvSpPr/>
          <p:nvPr/>
        </p:nvSpPr>
        <p:spPr>
          <a:xfrm>
            <a:off x="850900" y="2521297"/>
            <a:ext cx="5029200" cy="118025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381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25AEE9-2B79-4CA0-A1DD-FEA161F4FA3E}"/>
              </a:ext>
            </a:extLst>
          </p:cNvPr>
          <p:cNvSpPr/>
          <p:nvPr/>
        </p:nvSpPr>
        <p:spPr>
          <a:xfrm>
            <a:off x="850900" y="3860651"/>
            <a:ext cx="5029200" cy="267401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381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4AF28A-8D44-47B4-BB6A-DD403B029FAF}"/>
              </a:ext>
            </a:extLst>
          </p:cNvPr>
          <p:cNvSpPr txBox="1"/>
          <p:nvPr/>
        </p:nvSpPr>
        <p:spPr>
          <a:xfrm>
            <a:off x="6172200" y="1143992"/>
            <a:ext cx="4896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Science</a:t>
            </a:r>
          </a:p>
          <a:p>
            <a:pPr lvl="1"/>
            <a:endParaRPr lang="en-US" sz="1200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  <a:p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New TWIG Science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Plant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Animal Sounds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Shadows and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01600" dir="2700000" algn="tl" rotWithShape="0">
                    <a:schemeClr val="dk1"/>
                  </a:outerShdw>
                </a:effectLst>
                <a:latin typeface="KG Blank Space Solid" panose="02000000000000000000" pitchFamily="2" charset="0"/>
                <a:ea typeface="ChalkyChuck" panose="02000603000000000000" pitchFamily="2" charset="0"/>
              </a:rPr>
              <a:t>Patterns of motion of objects in the sky.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b="1" dirty="0">
              <a:ln w="0"/>
              <a:solidFill>
                <a:schemeClr val="bg1"/>
              </a:solidFill>
              <a:effectLst>
                <a:outerShdw blurRad="38100" dist="101600" dir="2700000" algn="tl" rotWithShape="0">
                  <a:schemeClr val="dk1"/>
                </a:outerShdw>
              </a:effectLst>
              <a:latin typeface="KG Blank Space Solid" panose="02000000000000000000" pitchFamily="2" charset="0"/>
              <a:ea typeface="ChalkyChuck" panose="02000603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518221-AC15-4779-B590-2200131C2ED9}"/>
              </a:ext>
            </a:extLst>
          </p:cNvPr>
          <p:cNvSpPr/>
          <p:nvPr/>
        </p:nvSpPr>
        <p:spPr>
          <a:xfrm>
            <a:off x="6172200" y="1143992"/>
            <a:ext cx="5029200" cy="440336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38100">
              <a:srgbClr val="C00000">
                <a:alpha val="8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oy and Girl Science Kids Examining Bugs">
            <a:extLst>
              <a:ext uri="{FF2B5EF4-FFF2-40B4-BE49-F238E27FC236}">
                <a16:creationId xmlns:a16="http://schemas.microsoft.com/office/drawing/2014/main" id="{FC8D17B3-A7DE-48F6-B3DC-4402CE55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98" y="3960898"/>
            <a:ext cx="2391052" cy="25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ontent Placeholder 20">
            <a:extLst>
              <a:ext uri="{FF2B5EF4-FFF2-40B4-BE49-F238E27FC236}">
                <a16:creationId xmlns:a16="http://schemas.microsoft.com/office/drawing/2014/main" id="{E3241A29-3C7E-47CD-9778-98AF6A2E2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54" y="358340"/>
            <a:ext cx="1127196" cy="1127196"/>
          </a:xfrm>
          <a:prstGeom prst="rect">
            <a:avLst/>
          </a:prstGeom>
        </p:spPr>
      </p:pic>
      <p:pic>
        <p:nvPicPr>
          <p:cNvPr id="1026" name="Picture 2" descr="Benefits">
            <a:extLst>
              <a:ext uri="{FF2B5EF4-FFF2-40B4-BE49-F238E27FC236}">
                <a16:creationId xmlns:a16="http://schemas.microsoft.com/office/drawing/2014/main" id="{4B1F6C43-E79E-7697-3715-414AA8D8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3" y="3380793"/>
            <a:ext cx="2007685" cy="200768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5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982</Words>
  <Application>Microsoft Office PowerPoint</Application>
  <PresentationFormat>Widescreen</PresentationFormat>
  <Paragraphs>242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ChalkyChuck</vt:lpstr>
      <vt:lpstr>Comic Sans MS</vt:lpstr>
      <vt:lpstr>Frutiger Ultra Black</vt:lpstr>
      <vt:lpstr>KG Blank Space Solid</vt:lpstr>
      <vt:lpstr>KG Crossing A Line</vt:lpstr>
      <vt:lpstr>KG Primary Penmanship Lined</vt:lpstr>
      <vt:lpstr>KG What the Teacher Wants</vt:lpstr>
      <vt:lpstr>Print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D</dc:creator>
  <cp:lastModifiedBy>Tachias, Lauren</cp:lastModifiedBy>
  <cp:revision>50</cp:revision>
  <cp:lastPrinted>2021-08-19T05:19:30Z</cp:lastPrinted>
  <dcterms:created xsi:type="dcterms:W3CDTF">2020-08-20T18:09:02Z</dcterms:created>
  <dcterms:modified xsi:type="dcterms:W3CDTF">2022-08-24T18:55:57Z</dcterms:modified>
</cp:coreProperties>
</file>